
<file path=[Content_Types].xml><?xml version="1.0" encoding="utf-8"?>
<Types xmlns="http://schemas.openxmlformats.org/package/2006/content-types">
  <Default Extension="bin" ContentType="application/vnd.ms-office.activeX"/>
  <Default Extension="jpeg" ContentType="image/jpeg"/>
  <Default Extension="jpg" ContentType="image/jpeg"/>
  <Default Extension="png" ContentType="image/png"/>
  <Default Extension="rels" ContentType="application/vnd.openxmlformats-package.relationships+xml"/>
  <Default Extension="svg" ContentType="image/svg+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activeX/activeX1.xml" ContentType="application/vnd.ms-office.activeX+xml"/>
  <Override PartName="/ppt/activeX/activeX2.xml" ContentType="application/vnd.ms-office.activeX+xml"/>
  <Override PartName="/ppt/activeX/activeX3.xml" ContentType="application/vnd.ms-office.activeX+xml"/>
  <Override PartName="/ppt/activeX/activeX4.xml" ContentType="application/vnd.ms-office.activeX+xml"/>
  <Override PartName="/ppt/activeX/activeX5.xml" ContentType="application/vnd.ms-office.activeX+xml"/>
  <Override PartName="/ppt/activeX/activeX6.xml" ContentType="application/vnd.ms-office.activeX+xml"/>
  <Override PartName="/ppt/activeX/activeX7.xml" ContentType="application/vnd.ms-office.activeX+xml"/>
  <Override PartName="/ppt/activeX/activeX8.xml" ContentType="application/vnd.ms-office.activeX+xml"/>
  <Override PartName="/ppt/activeX/activeX9.xml" ContentType="application/vnd.ms-office.activeX+xml"/>
  <Override PartName="/ppt/activeX/activeX10.xml" ContentType="application/vnd.ms-office.activeX+xml"/>
  <Override PartName="/ppt/activeX/activeX11.xml" ContentType="application/vnd.ms-office.activeX+xml"/>
  <Override PartName="/ppt/activeX/activeX12.xml" ContentType="application/vnd.ms-office.activeX+xml"/>
  <Override PartName="/ppt/activeX/activeX13.xml" ContentType="application/vnd.ms-office.activeX+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1"/>
  </p:notesMasterIdLst>
  <p:handoutMasterIdLst>
    <p:handoutMasterId r:id="rId12"/>
  </p:handoutMasterIdLst>
  <p:sldIdLst>
    <p:sldId id="259" r:id="rId2"/>
    <p:sldId id="29509" r:id="rId3"/>
    <p:sldId id="29546" r:id="rId4"/>
    <p:sldId id="29547" r:id="rId5"/>
    <p:sldId id="29548" r:id="rId6"/>
    <p:sldId id="3986" r:id="rId7"/>
    <p:sldId id="29549" r:id="rId8"/>
    <p:sldId id="29550" r:id="rId9"/>
    <p:sldId id="272" r:id="rId10"/>
  </p:sldIdLst>
  <p:sldSz cx="12192000" cy="6858000"/>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3840" userDrawn="1">
          <p15:clr>
            <a:srgbClr val="A4A3A4"/>
          </p15:clr>
        </p15:guide>
        <p15:guide id="3" orient="horz" pos="21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0B3D1"/>
    <a:srgbClr val="73C8A9"/>
    <a:srgbClr val="8C2996"/>
    <a:srgbClr val="B4A9C7"/>
    <a:srgbClr val="E6505B"/>
    <a:srgbClr val="E5788D"/>
    <a:srgbClr val="00AFAA"/>
    <a:srgbClr val="A1B4D2"/>
    <a:srgbClr val="8B2895"/>
    <a:srgbClr val="F0967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38" autoAdjust="0"/>
  </p:normalViewPr>
  <p:slideViewPr>
    <p:cSldViewPr snapToGrid="0" showGuides="1">
      <p:cViewPr varScale="1">
        <p:scale>
          <a:sx n="65" d="100"/>
          <a:sy n="65" d="100"/>
        </p:scale>
        <p:origin x="636" y="72"/>
      </p:cViewPr>
      <p:guideLst>
        <p:guide pos="3840"/>
        <p:guide orient="horz" pos="2160"/>
      </p:guideLst>
    </p:cSldViewPr>
  </p:slideViewPr>
  <p:outlineViewPr>
    <p:cViewPr>
      <p:scale>
        <a:sx n="75" d="100"/>
        <a:sy n="75" d="100"/>
      </p:scale>
      <p:origin x="0" y="-20106"/>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0" d="100"/>
          <a:sy n="80" d="100"/>
        </p:scale>
        <p:origin x="3282" y="11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_rels/activeX10.xml.rels><?xml version="1.0" encoding="UTF-8" standalone="yes"?>
<Relationships xmlns="http://schemas.openxmlformats.org/package/2006/relationships"><Relationship Id="rId1" Type="http://schemas.microsoft.com/office/2006/relationships/activeXControlBinary" Target="activeX10.bin"/></Relationships>
</file>

<file path=ppt/activeX/_rels/activeX11.xml.rels><?xml version="1.0" encoding="UTF-8" standalone="yes"?>
<Relationships xmlns="http://schemas.openxmlformats.org/package/2006/relationships"><Relationship Id="rId1" Type="http://schemas.microsoft.com/office/2006/relationships/activeXControlBinary" Target="activeX11.bin"/></Relationships>
</file>

<file path=ppt/activeX/_rels/activeX12.xml.rels><?xml version="1.0" encoding="UTF-8" standalone="yes"?>
<Relationships xmlns="http://schemas.openxmlformats.org/package/2006/relationships"><Relationship Id="rId1" Type="http://schemas.microsoft.com/office/2006/relationships/activeXControlBinary" Target="activeX12.bin"/></Relationships>
</file>

<file path=ppt/activeX/_rels/activeX13.xml.rels><?xml version="1.0" encoding="UTF-8" standalone="yes"?>
<Relationships xmlns="http://schemas.openxmlformats.org/package/2006/relationships"><Relationship Id="rId1" Type="http://schemas.microsoft.com/office/2006/relationships/activeXControlBinary" Target="activeX13.bin"/></Relationships>
</file>

<file path=ppt/activeX/_rels/activeX2.xml.rels><?xml version="1.0" encoding="UTF-8" standalone="yes"?>
<Relationships xmlns="http://schemas.openxmlformats.org/package/2006/relationships"><Relationship Id="rId1" Type="http://schemas.microsoft.com/office/2006/relationships/activeXControlBinary" Target="activeX2.bin"/></Relationships>
</file>

<file path=ppt/activeX/_rels/activeX3.xml.rels><?xml version="1.0" encoding="UTF-8" standalone="yes"?>
<Relationships xmlns="http://schemas.openxmlformats.org/package/2006/relationships"><Relationship Id="rId1" Type="http://schemas.microsoft.com/office/2006/relationships/activeXControlBinary" Target="activeX3.bin"/></Relationships>
</file>

<file path=ppt/activeX/_rels/activeX4.xml.rels><?xml version="1.0" encoding="UTF-8" standalone="yes"?>
<Relationships xmlns="http://schemas.openxmlformats.org/package/2006/relationships"><Relationship Id="rId1" Type="http://schemas.microsoft.com/office/2006/relationships/activeXControlBinary" Target="activeX4.bin"/></Relationships>
</file>

<file path=ppt/activeX/_rels/activeX5.xml.rels><?xml version="1.0" encoding="UTF-8" standalone="yes"?>
<Relationships xmlns="http://schemas.openxmlformats.org/package/2006/relationships"><Relationship Id="rId1" Type="http://schemas.microsoft.com/office/2006/relationships/activeXControlBinary" Target="activeX5.bin"/></Relationships>
</file>

<file path=ppt/activeX/_rels/activeX6.xml.rels><?xml version="1.0" encoding="UTF-8" standalone="yes"?>
<Relationships xmlns="http://schemas.openxmlformats.org/package/2006/relationships"><Relationship Id="rId1" Type="http://schemas.microsoft.com/office/2006/relationships/activeXControlBinary" Target="activeX6.bin"/></Relationships>
</file>

<file path=ppt/activeX/_rels/activeX7.xml.rels><?xml version="1.0" encoding="UTF-8" standalone="yes"?>
<Relationships xmlns="http://schemas.openxmlformats.org/package/2006/relationships"><Relationship Id="rId1" Type="http://schemas.microsoft.com/office/2006/relationships/activeXControlBinary" Target="activeX7.bin"/></Relationships>
</file>

<file path=ppt/activeX/_rels/activeX8.xml.rels><?xml version="1.0" encoding="UTF-8" standalone="yes"?>
<Relationships xmlns="http://schemas.openxmlformats.org/package/2006/relationships"><Relationship Id="rId1" Type="http://schemas.microsoft.com/office/2006/relationships/activeXControlBinary" Target="activeX8.bin"/></Relationships>
</file>

<file path=ppt/activeX/_rels/activeX9.xml.rels><?xml version="1.0" encoding="UTF-8" standalone="yes"?>
<Relationships xmlns="http://schemas.openxmlformats.org/package/2006/relationships"><Relationship Id="rId1" Type="http://schemas.microsoft.com/office/2006/relationships/activeXControlBinary" Target="activeX9.bin"/></Relationships>
</file>

<file path=ppt/activeX/activeX1.xml><?xml version="1.0" encoding="utf-8"?>
<ax:ocx xmlns:ax="http://schemas.microsoft.com/office/2006/activeX" xmlns:r="http://schemas.openxmlformats.org/officeDocument/2006/relationships" ax:classid="{5512D116-5CC6-11CF-8D67-00AA00BDCE1D}" ax:persistence="persistStream" r:id="rId1"/>
</file>

<file path=ppt/activeX/activeX10.xml><?xml version="1.0" encoding="utf-8"?>
<ax:ocx xmlns:ax="http://schemas.microsoft.com/office/2006/activeX" xmlns:r="http://schemas.openxmlformats.org/officeDocument/2006/relationships" ax:classid="{5512D116-5CC6-11CF-8D67-00AA00BDCE1D}" ax:persistence="persistStream" r:id="rId1"/>
</file>

<file path=ppt/activeX/activeX11.xml><?xml version="1.0" encoding="utf-8"?>
<ax:ocx xmlns:ax="http://schemas.microsoft.com/office/2006/activeX" xmlns:r="http://schemas.openxmlformats.org/officeDocument/2006/relationships" ax:classid="{5512D116-5CC6-11CF-8D67-00AA00BDCE1D}" ax:persistence="persistStream" r:id="rId1"/>
</file>

<file path=ppt/activeX/activeX12.xml><?xml version="1.0" encoding="utf-8"?>
<ax:ocx xmlns:ax="http://schemas.microsoft.com/office/2006/activeX" xmlns:r="http://schemas.openxmlformats.org/officeDocument/2006/relationships" ax:classid="{5512D116-5CC6-11CF-8D67-00AA00BDCE1D}" ax:persistence="persistStream" r:id="rId1"/>
</file>

<file path=ppt/activeX/activeX13.xml><?xml version="1.0" encoding="utf-8"?>
<ax:ocx xmlns:ax="http://schemas.microsoft.com/office/2006/activeX" xmlns:r="http://schemas.openxmlformats.org/officeDocument/2006/relationships" ax:classid="{5512D116-5CC6-11CF-8D67-00AA00BDCE1D}" ax:persistence="persistStream" r:id="rId1"/>
</file>

<file path=ppt/activeX/activeX2.xml><?xml version="1.0" encoding="utf-8"?>
<ax:ocx xmlns:ax="http://schemas.microsoft.com/office/2006/activeX" xmlns:r="http://schemas.openxmlformats.org/officeDocument/2006/relationships" ax:classid="{5512D116-5CC6-11CF-8D67-00AA00BDCE1D}" ax:persistence="persistStream" r:id="rId1"/>
</file>

<file path=ppt/activeX/activeX3.xml><?xml version="1.0" encoding="utf-8"?>
<ax:ocx xmlns:ax="http://schemas.microsoft.com/office/2006/activeX" xmlns:r="http://schemas.openxmlformats.org/officeDocument/2006/relationships" ax:classid="{5512D116-5CC6-11CF-8D67-00AA00BDCE1D}" ax:persistence="persistStream" r:id="rId1"/>
</file>

<file path=ppt/activeX/activeX4.xml><?xml version="1.0" encoding="utf-8"?>
<ax:ocx xmlns:ax="http://schemas.microsoft.com/office/2006/activeX" xmlns:r="http://schemas.openxmlformats.org/officeDocument/2006/relationships" ax:classid="{5512D116-5CC6-11CF-8D67-00AA00BDCE1D}" ax:persistence="persistStream" r:id="rId1"/>
</file>

<file path=ppt/activeX/activeX5.xml><?xml version="1.0" encoding="utf-8"?>
<ax:ocx xmlns:ax="http://schemas.microsoft.com/office/2006/activeX" xmlns:r="http://schemas.openxmlformats.org/officeDocument/2006/relationships" ax:classid="{5512D116-5CC6-11CF-8D67-00AA00BDCE1D}" ax:persistence="persistStream" r:id="rId1"/>
</file>

<file path=ppt/activeX/activeX6.xml><?xml version="1.0" encoding="utf-8"?>
<ax:ocx xmlns:ax="http://schemas.microsoft.com/office/2006/activeX" xmlns:r="http://schemas.openxmlformats.org/officeDocument/2006/relationships" ax:classid="{5512D116-5CC6-11CF-8D67-00AA00BDCE1D}" ax:persistence="persistStream" r:id="rId1"/>
</file>

<file path=ppt/activeX/activeX7.xml><?xml version="1.0" encoding="utf-8"?>
<ax:ocx xmlns:ax="http://schemas.microsoft.com/office/2006/activeX" xmlns:r="http://schemas.openxmlformats.org/officeDocument/2006/relationships" ax:classid="{5512D116-5CC6-11CF-8D67-00AA00BDCE1D}" ax:persistence="persistStream" r:id="rId1"/>
</file>

<file path=ppt/activeX/activeX8.xml><?xml version="1.0" encoding="utf-8"?>
<ax:ocx xmlns:ax="http://schemas.microsoft.com/office/2006/activeX" xmlns:r="http://schemas.openxmlformats.org/officeDocument/2006/relationships" ax:classid="{5512D116-5CC6-11CF-8D67-00AA00BDCE1D}" ax:persistence="persistStream" r:id="rId1"/>
</file>

<file path=ppt/activeX/activeX9.xml><?xml version="1.0" encoding="utf-8"?>
<ax:ocx xmlns:ax="http://schemas.microsoft.com/office/2006/activeX" xmlns:r="http://schemas.openxmlformats.org/officeDocument/2006/relationships" ax:classid="{5512D116-5CC6-11CF-8D67-00AA00BDCE1D}" ax:persistence="persistStream" r:id="rId1"/>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1B358189-25B7-4F46-A7CF-41AC8FB65C0B}"/>
              </a:ext>
            </a:extLst>
          </p:cNvPr>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5EFF7039-441B-4F2B-A580-76B1FC060801}"/>
              </a:ext>
            </a:extLst>
          </p:cNvPr>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585935F2-81DB-4B54-A9D7-55D6C22EF60B}" type="datetimeFigureOut">
              <a:rPr lang="fr-FR" smtClean="0"/>
              <a:t>23/10/2023</a:t>
            </a:fld>
            <a:endParaRPr lang="fr-FR"/>
          </a:p>
        </p:txBody>
      </p:sp>
      <p:sp>
        <p:nvSpPr>
          <p:cNvPr id="4" name="Espace réservé du pied de page 3">
            <a:extLst>
              <a:ext uri="{FF2B5EF4-FFF2-40B4-BE49-F238E27FC236}">
                <a16:creationId xmlns:a16="http://schemas.microsoft.com/office/drawing/2014/main" id="{D6DE85AA-3F39-4B38-868F-66B2A9482545}"/>
              </a:ext>
            </a:extLst>
          </p:cNvPr>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C6D22598-2BC2-4640-88B5-42036D447CB7}"/>
              </a:ext>
            </a:extLst>
          </p:cNvPr>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6BFB9C08-1EC6-4A5E-B124-F00366DBE509}" type="slidenum">
              <a:rPr lang="fr-FR" smtClean="0"/>
              <a:t>‹N°›</a:t>
            </a:fld>
            <a:endParaRPr lang="fr-FR"/>
          </a:p>
        </p:txBody>
      </p:sp>
    </p:spTree>
    <p:extLst>
      <p:ext uri="{BB962C8B-B14F-4D97-AF65-F5344CB8AC3E}">
        <p14:creationId xmlns:p14="http://schemas.microsoft.com/office/powerpoint/2010/main" val="14443398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579BE825-870B-47A7-B9A6-2BD69FDF9F3B}" type="datetimeFigureOut">
              <a:rPr lang="fr-FR" smtClean="0"/>
              <a:t>23/10/2023</a:t>
            </a:fld>
            <a:endParaRPr lang="fr-FR"/>
          </a:p>
        </p:txBody>
      </p:sp>
      <p:sp>
        <p:nvSpPr>
          <p:cNvPr id="4" name="Espace réservé de l'image des diapositives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ACBDB25F-CCA9-4031-8D83-39414A481F74}" type="slidenum">
              <a:rPr lang="fr-FR" smtClean="0"/>
              <a:t>‹N°›</a:t>
            </a:fld>
            <a:endParaRPr lang="fr-FR"/>
          </a:p>
        </p:txBody>
      </p:sp>
    </p:spTree>
    <p:extLst>
      <p:ext uri="{BB962C8B-B14F-4D97-AF65-F5344CB8AC3E}">
        <p14:creationId xmlns:p14="http://schemas.microsoft.com/office/powerpoint/2010/main" val="5636997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1383B89-3222-A93A-F667-6A6FFE570E6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7210DA4-B194-07B9-914F-1BCD45292DE1}"/>
              </a:ext>
            </a:extLst>
          </p:cNvPr>
          <p:cNvSpPr txBox="1">
            <a:spLocks noGrp="1"/>
          </p:cNvSpPr>
          <p:nvPr>
            <p:ph type="body" sz="quarter" idx="1"/>
          </p:nvPr>
        </p:nvSpPr>
        <p:spPr/>
        <p:txBody>
          <a:bodyPr/>
          <a:lstStyle/>
          <a:p>
            <a:endParaRPr lang="fr-FR"/>
          </a:p>
        </p:txBody>
      </p:sp>
      <p:sp>
        <p:nvSpPr>
          <p:cNvPr id="4" name="Slide Number Placeholder 3">
            <a:extLst>
              <a:ext uri="{FF2B5EF4-FFF2-40B4-BE49-F238E27FC236}">
                <a16:creationId xmlns:a16="http://schemas.microsoft.com/office/drawing/2014/main" id="{A46C26E6-F10E-4CD6-F506-7E0CB631CD4E}"/>
              </a:ext>
            </a:extLst>
          </p:cNvPr>
          <p:cNvSpPr txBox="1">
            <a:spLocks noGrp="1"/>
          </p:cNvSpPr>
          <p:nvPr>
            <p:ph type="sldNum" sz="quarter" idx="8"/>
          </p:nvPr>
        </p:nvSpPr>
        <p:spPr/>
        <p:txBody>
          <a:bodyPr/>
          <a:lstStyle/>
          <a:p>
            <a:pPr lvl="0"/>
            <a:fld id="{BEB97E92-A771-49FA-A0E5-1289F491651C}" type="slidenum">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946150" y="1597818"/>
            <a:ext cx="1008000" cy="720000"/>
          </a:xfrm>
        </p:spPr>
        <p:txBody>
          <a:bodyPr anchor="ctr"/>
          <a:lstStyle>
            <a:lvl1pPr marL="0" indent="0">
              <a:buNone/>
              <a:defRPr sz="4700" b="1" i="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01</a:t>
            </a:r>
          </a:p>
        </p:txBody>
      </p:sp>
      <p:sp>
        <p:nvSpPr>
          <p:cNvPr id="11" name="Espace réservé du texte 10">
            <a:extLst>
              <a:ext uri="{FF2B5EF4-FFF2-40B4-BE49-F238E27FC236}">
                <a16:creationId xmlns:a16="http://schemas.microsoft.com/office/drawing/2014/main" id="{8C7A5F77-9A92-46CF-AF0E-296CA94F051F}"/>
              </a:ext>
            </a:extLst>
          </p:cNvPr>
          <p:cNvSpPr>
            <a:spLocks noGrp="1"/>
          </p:cNvSpPr>
          <p:nvPr>
            <p:ph type="body" sz="quarter" idx="13"/>
          </p:nvPr>
        </p:nvSpPr>
        <p:spPr>
          <a:xfrm>
            <a:off x="1781967" y="1827211"/>
            <a:ext cx="3780000" cy="1260000"/>
          </a:xfrm>
        </p:spPr>
        <p:txBody>
          <a:bodyPr/>
          <a:lstStyle>
            <a:lvl1pPr>
              <a:defRPr sz="1500" b="1" i="0">
                <a:solidFill>
                  <a:schemeClr val="tx1"/>
                </a:solidFill>
              </a:defRPr>
            </a:lvl1pPr>
            <a:lvl2pPr>
              <a:spcBef>
                <a:spcPts val="500"/>
              </a:spcBef>
              <a:tabLst>
                <a:tab pos="2870200" algn="r"/>
              </a:tabLst>
              <a:defRPr sz="1300" b="1"/>
            </a:lvl2pPr>
          </a:lstStyle>
          <a:p>
            <a:pPr lvl="0"/>
            <a:r>
              <a:rPr lang="fr-FR"/>
              <a:t>Cliquez pour modifier les styles du texte du masque</a:t>
            </a:r>
          </a:p>
          <a:p>
            <a:pPr lvl="1"/>
            <a:r>
              <a:rPr lang="fr-FR"/>
              <a:t>Deuxième niveau</a:t>
            </a:r>
          </a:p>
        </p:txBody>
      </p:sp>
      <p:sp>
        <p:nvSpPr>
          <p:cNvPr id="10" name="Titre 9">
            <a:extLst>
              <a:ext uri="{FF2B5EF4-FFF2-40B4-BE49-F238E27FC236}">
                <a16:creationId xmlns:a16="http://schemas.microsoft.com/office/drawing/2014/main" id="{6D132A99-2333-414D-B1A9-2C71920F346F}"/>
              </a:ext>
            </a:extLst>
          </p:cNvPr>
          <p:cNvSpPr>
            <a:spLocks noGrp="1"/>
          </p:cNvSpPr>
          <p:nvPr>
            <p:ph type="title"/>
          </p:nvPr>
        </p:nvSpPr>
        <p:spPr/>
        <p:txBody>
          <a:bodyPr/>
          <a:lstStyle/>
          <a:p>
            <a:r>
              <a:rPr lang="fr-FR"/>
              <a:t>Modifiez le style du titre</a:t>
            </a:r>
            <a:endParaRPr lang="fr-FR" dirty="0"/>
          </a:p>
        </p:txBody>
      </p:sp>
      <p:sp>
        <p:nvSpPr>
          <p:cNvPr id="15" name="Espace réservé du texte 10">
            <a:extLst>
              <a:ext uri="{FF2B5EF4-FFF2-40B4-BE49-F238E27FC236}">
                <a16:creationId xmlns:a16="http://schemas.microsoft.com/office/drawing/2014/main" id="{B3259707-C974-4153-9D52-17C125E50D6C}"/>
              </a:ext>
            </a:extLst>
          </p:cNvPr>
          <p:cNvSpPr>
            <a:spLocks noGrp="1"/>
          </p:cNvSpPr>
          <p:nvPr>
            <p:ph type="body" sz="quarter" idx="14" hasCustomPrompt="1"/>
          </p:nvPr>
        </p:nvSpPr>
        <p:spPr>
          <a:xfrm>
            <a:off x="5241864" y="1827211"/>
            <a:ext cx="468000" cy="1260000"/>
          </a:xfrm>
        </p:spPr>
        <p:txBody>
          <a:bodyPr/>
          <a:lstStyle>
            <a:lvl1pPr>
              <a:defRPr sz="1500" b="1" i="0">
                <a:solidFill>
                  <a:schemeClr val="tx1"/>
                </a:solidFill>
              </a:defRPr>
            </a:lvl1pPr>
            <a:lvl2pPr marL="0" marR="0" indent="0" algn="l" defTabSz="914400" rtl="0" eaLnBrk="1" fontAlgn="auto" latinLnBrk="0" hangingPunct="1">
              <a:lnSpc>
                <a:spcPct val="100000"/>
              </a:lnSpc>
              <a:spcBef>
                <a:spcPts val="500"/>
              </a:spcBef>
              <a:spcAft>
                <a:spcPts val="0"/>
              </a:spcAft>
              <a:buClrTx/>
              <a:buSzTx/>
              <a:buFont typeface="Arial" panose="020B0604020202020204" pitchFamily="34" charset="0"/>
              <a:buNone/>
              <a:tabLst>
                <a:tab pos="2870200" algn="r"/>
              </a:tabLst>
              <a:defRPr sz="1300" b="1"/>
            </a:lvl2pPr>
          </a:lstStyle>
          <a:p>
            <a:pPr lvl="0"/>
            <a:r>
              <a:rPr lang="fr-FR" dirty="0"/>
              <a:t>NN</a:t>
            </a:r>
          </a:p>
          <a:p>
            <a:pPr lvl="1"/>
            <a:r>
              <a:rPr lang="fr-FR" dirty="0"/>
              <a:t>NN</a:t>
            </a:r>
          </a:p>
        </p:txBody>
      </p:sp>
      <p:sp>
        <p:nvSpPr>
          <p:cNvPr id="16" name="Espace réservé du texte 2">
            <a:extLst>
              <a:ext uri="{FF2B5EF4-FFF2-40B4-BE49-F238E27FC236}">
                <a16:creationId xmlns:a16="http://schemas.microsoft.com/office/drawing/2014/main" id="{6A90520A-442B-433C-B38A-D016E429D07D}"/>
              </a:ext>
            </a:extLst>
          </p:cNvPr>
          <p:cNvSpPr>
            <a:spLocks noGrp="1"/>
          </p:cNvSpPr>
          <p:nvPr>
            <p:ph type="body" idx="15" hasCustomPrompt="1"/>
          </p:nvPr>
        </p:nvSpPr>
        <p:spPr>
          <a:xfrm>
            <a:off x="946150" y="3031472"/>
            <a:ext cx="1008000" cy="720000"/>
          </a:xfrm>
        </p:spPr>
        <p:txBody>
          <a:bodyPr anchor="ctr"/>
          <a:lstStyle>
            <a:lvl1pPr marL="0" indent="0">
              <a:buNone/>
              <a:defRPr sz="4700" b="1" i="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02</a:t>
            </a:r>
          </a:p>
        </p:txBody>
      </p:sp>
      <p:sp>
        <p:nvSpPr>
          <p:cNvPr id="17" name="Espace réservé du texte 10">
            <a:extLst>
              <a:ext uri="{FF2B5EF4-FFF2-40B4-BE49-F238E27FC236}">
                <a16:creationId xmlns:a16="http://schemas.microsoft.com/office/drawing/2014/main" id="{32C64283-749F-4B06-97AA-2867AE35AC72}"/>
              </a:ext>
            </a:extLst>
          </p:cNvPr>
          <p:cNvSpPr>
            <a:spLocks noGrp="1"/>
          </p:cNvSpPr>
          <p:nvPr>
            <p:ph type="body" sz="quarter" idx="16"/>
          </p:nvPr>
        </p:nvSpPr>
        <p:spPr>
          <a:xfrm>
            <a:off x="1781967" y="3260865"/>
            <a:ext cx="3780000" cy="1260000"/>
          </a:xfrm>
        </p:spPr>
        <p:txBody>
          <a:bodyPr/>
          <a:lstStyle>
            <a:lvl1pPr>
              <a:defRPr sz="1500" b="1" i="0">
                <a:solidFill>
                  <a:schemeClr val="tx1"/>
                </a:solidFill>
              </a:defRPr>
            </a:lvl1pPr>
            <a:lvl2pPr>
              <a:spcBef>
                <a:spcPts val="500"/>
              </a:spcBef>
              <a:tabLst>
                <a:tab pos="2870200" algn="r"/>
              </a:tabLst>
              <a:defRPr sz="1300" b="1"/>
            </a:lvl2pPr>
          </a:lstStyle>
          <a:p>
            <a:pPr lvl="0"/>
            <a:r>
              <a:rPr lang="fr-FR"/>
              <a:t>Cliquez pour modifier les styles du texte du masque</a:t>
            </a:r>
          </a:p>
          <a:p>
            <a:pPr lvl="1"/>
            <a:r>
              <a:rPr lang="fr-FR"/>
              <a:t>Deuxième niveau</a:t>
            </a:r>
          </a:p>
        </p:txBody>
      </p:sp>
      <p:sp>
        <p:nvSpPr>
          <p:cNvPr id="18" name="Espace réservé du texte 10">
            <a:extLst>
              <a:ext uri="{FF2B5EF4-FFF2-40B4-BE49-F238E27FC236}">
                <a16:creationId xmlns:a16="http://schemas.microsoft.com/office/drawing/2014/main" id="{29B5A717-6A4A-4E13-BCA8-BF401EFF96CD}"/>
              </a:ext>
            </a:extLst>
          </p:cNvPr>
          <p:cNvSpPr>
            <a:spLocks noGrp="1"/>
          </p:cNvSpPr>
          <p:nvPr>
            <p:ph type="body" sz="quarter" idx="17" hasCustomPrompt="1"/>
          </p:nvPr>
        </p:nvSpPr>
        <p:spPr>
          <a:xfrm>
            <a:off x="5241864" y="3260865"/>
            <a:ext cx="468000" cy="1260000"/>
          </a:xfrm>
        </p:spPr>
        <p:txBody>
          <a:bodyPr/>
          <a:lstStyle>
            <a:lvl1pPr>
              <a:defRPr sz="1500" b="1" i="0">
                <a:solidFill>
                  <a:schemeClr val="tx1"/>
                </a:solidFill>
              </a:defRPr>
            </a:lvl1pPr>
            <a:lvl2pPr marL="0" marR="0" indent="0" algn="l" defTabSz="914400" rtl="0" eaLnBrk="1" fontAlgn="auto" latinLnBrk="0" hangingPunct="1">
              <a:lnSpc>
                <a:spcPct val="100000"/>
              </a:lnSpc>
              <a:spcBef>
                <a:spcPts val="500"/>
              </a:spcBef>
              <a:spcAft>
                <a:spcPts val="0"/>
              </a:spcAft>
              <a:buClrTx/>
              <a:buSzTx/>
              <a:buFont typeface="Arial" panose="020B0604020202020204" pitchFamily="34" charset="0"/>
              <a:buNone/>
              <a:tabLst>
                <a:tab pos="2870200" algn="r"/>
              </a:tabLst>
              <a:defRPr sz="1300" b="1"/>
            </a:lvl2pPr>
          </a:lstStyle>
          <a:p>
            <a:pPr lvl="0"/>
            <a:r>
              <a:rPr lang="fr-FR" dirty="0"/>
              <a:t>NN</a:t>
            </a:r>
          </a:p>
          <a:p>
            <a:pPr lvl="1"/>
            <a:r>
              <a:rPr lang="fr-FR" dirty="0"/>
              <a:t>NN</a:t>
            </a:r>
          </a:p>
        </p:txBody>
      </p:sp>
      <p:sp>
        <p:nvSpPr>
          <p:cNvPr id="19" name="Espace réservé du texte 2">
            <a:extLst>
              <a:ext uri="{FF2B5EF4-FFF2-40B4-BE49-F238E27FC236}">
                <a16:creationId xmlns:a16="http://schemas.microsoft.com/office/drawing/2014/main" id="{FB64C846-65CB-45B4-AD7B-E24D66B7A2A4}"/>
              </a:ext>
            </a:extLst>
          </p:cNvPr>
          <p:cNvSpPr>
            <a:spLocks noGrp="1"/>
          </p:cNvSpPr>
          <p:nvPr>
            <p:ph type="body" idx="18" hasCustomPrompt="1"/>
          </p:nvPr>
        </p:nvSpPr>
        <p:spPr>
          <a:xfrm>
            <a:off x="946150" y="4453078"/>
            <a:ext cx="1008000" cy="720000"/>
          </a:xfrm>
        </p:spPr>
        <p:txBody>
          <a:bodyPr anchor="ctr"/>
          <a:lstStyle>
            <a:lvl1pPr marL="0" indent="0">
              <a:buNone/>
              <a:defRPr sz="4700" b="1" i="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03</a:t>
            </a:r>
          </a:p>
        </p:txBody>
      </p:sp>
      <p:sp>
        <p:nvSpPr>
          <p:cNvPr id="20" name="Espace réservé du texte 10">
            <a:extLst>
              <a:ext uri="{FF2B5EF4-FFF2-40B4-BE49-F238E27FC236}">
                <a16:creationId xmlns:a16="http://schemas.microsoft.com/office/drawing/2014/main" id="{8B9AC61C-5FEB-4953-BDBC-E50123158E96}"/>
              </a:ext>
            </a:extLst>
          </p:cNvPr>
          <p:cNvSpPr>
            <a:spLocks noGrp="1"/>
          </p:cNvSpPr>
          <p:nvPr>
            <p:ph type="body" sz="quarter" idx="19"/>
          </p:nvPr>
        </p:nvSpPr>
        <p:spPr>
          <a:xfrm>
            <a:off x="1781967" y="4682471"/>
            <a:ext cx="3780000" cy="1260000"/>
          </a:xfrm>
        </p:spPr>
        <p:txBody>
          <a:bodyPr/>
          <a:lstStyle>
            <a:lvl1pPr>
              <a:defRPr sz="1500" b="1" i="0">
                <a:solidFill>
                  <a:schemeClr val="tx1"/>
                </a:solidFill>
              </a:defRPr>
            </a:lvl1pPr>
            <a:lvl2pPr>
              <a:spcBef>
                <a:spcPts val="500"/>
              </a:spcBef>
              <a:tabLst>
                <a:tab pos="2870200" algn="r"/>
              </a:tabLst>
              <a:defRPr sz="1300" b="1"/>
            </a:lvl2pPr>
          </a:lstStyle>
          <a:p>
            <a:pPr lvl="0"/>
            <a:r>
              <a:rPr lang="fr-FR"/>
              <a:t>Cliquez pour modifier les styles du texte du masque</a:t>
            </a:r>
          </a:p>
          <a:p>
            <a:pPr lvl="1"/>
            <a:r>
              <a:rPr lang="fr-FR"/>
              <a:t>Deuxième niveau</a:t>
            </a:r>
          </a:p>
        </p:txBody>
      </p:sp>
      <p:sp>
        <p:nvSpPr>
          <p:cNvPr id="21" name="Espace réservé du texte 10">
            <a:extLst>
              <a:ext uri="{FF2B5EF4-FFF2-40B4-BE49-F238E27FC236}">
                <a16:creationId xmlns:a16="http://schemas.microsoft.com/office/drawing/2014/main" id="{20B660EC-C247-41D8-A692-E247F16A26A1}"/>
              </a:ext>
            </a:extLst>
          </p:cNvPr>
          <p:cNvSpPr>
            <a:spLocks noGrp="1"/>
          </p:cNvSpPr>
          <p:nvPr>
            <p:ph type="body" sz="quarter" idx="20" hasCustomPrompt="1"/>
          </p:nvPr>
        </p:nvSpPr>
        <p:spPr>
          <a:xfrm>
            <a:off x="5241864" y="4682471"/>
            <a:ext cx="468000" cy="1260000"/>
          </a:xfrm>
        </p:spPr>
        <p:txBody>
          <a:bodyPr/>
          <a:lstStyle>
            <a:lvl1pPr>
              <a:defRPr sz="1500" b="1" i="0">
                <a:solidFill>
                  <a:schemeClr val="tx1"/>
                </a:solidFill>
              </a:defRPr>
            </a:lvl1pPr>
            <a:lvl2pPr marL="0" marR="0" indent="0" algn="l" defTabSz="914400" rtl="0" eaLnBrk="1" fontAlgn="auto" latinLnBrk="0" hangingPunct="1">
              <a:lnSpc>
                <a:spcPct val="100000"/>
              </a:lnSpc>
              <a:spcBef>
                <a:spcPts val="500"/>
              </a:spcBef>
              <a:spcAft>
                <a:spcPts val="0"/>
              </a:spcAft>
              <a:buClrTx/>
              <a:buSzTx/>
              <a:buFont typeface="Arial" panose="020B0604020202020204" pitchFamily="34" charset="0"/>
              <a:buNone/>
              <a:tabLst>
                <a:tab pos="2870200" algn="r"/>
              </a:tabLst>
              <a:defRPr sz="1300" b="1"/>
            </a:lvl2pPr>
          </a:lstStyle>
          <a:p>
            <a:pPr lvl="0"/>
            <a:r>
              <a:rPr lang="fr-FR" dirty="0"/>
              <a:t>NN</a:t>
            </a:r>
          </a:p>
          <a:p>
            <a:pPr lvl="1"/>
            <a:r>
              <a:rPr lang="fr-FR" dirty="0"/>
              <a:t>NN</a:t>
            </a:r>
          </a:p>
        </p:txBody>
      </p:sp>
      <p:sp>
        <p:nvSpPr>
          <p:cNvPr id="22" name="Espace réservé du texte 2">
            <a:extLst>
              <a:ext uri="{FF2B5EF4-FFF2-40B4-BE49-F238E27FC236}">
                <a16:creationId xmlns:a16="http://schemas.microsoft.com/office/drawing/2014/main" id="{D077BD2B-3936-47E6-92BC-87FD9D87DEEB}"/>
              </a:ext>
            </a:extLst>
          </p:cNvPr>
          <p:cNvSpPr>
            <a:spLocks noGrp="1"/>
          </p:cNvSpPr>
          <p:nvPr>
            <p:ph type="body" idx="21" hasCustomPrompt="1"/>
          </p:nvPr>
        </p:nvSpPr>
        <p:spPr>
          <a:xfrm>
            <a:off x="6071552" y="1597818"/>
            <a:ext cx="1008000" cy="720000"/>
          </a:xfrm>
        </p:spPr>
        <p:txBody>
          <a:bodyPr anchor="ctr"/>
          <a:lstStyle>
            <a:lvl1pPr marL="0" indent="0">
              <a:buNone/>
              <a:defRPr sz="4700" b="1" i="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04</a:t>
            </a:r>
          </a:p>
        </p:txBody>
      </p:sp>
      <p:sp>
        <p:nvSpPr>
          <p:cNvPr id="23" name="Espace réservé du texte 10">
            <a:extLst>
              <a:ext uri="{FF2B5EF4-FFF2-40B4-BE49-F238E27FC236}">
                <a16:creationId xmlns:a16="http://schemas.microsoft.com/office/drawing/2014/main" id="{178CFD74-2A97-4A3D-A6AB-8860EF9C72A6}"/>
              </a:ext>
            </a:extLst>
          </p:cNvPr>
          <p:cNvSpPr>
            <a:spLocks noGrp="1"/>
          </p:cNvSpPr>
          <p:nvPr>
            <p:ph type="body" sz="quarter" idx="22"/>
          </p:nvPr>
        </p:nvSpPr>
        <p:spPr>
          <a:xfrm>
            <a:off x="6907369" y="1827211"/>
            <a:ext cx="3780000" cy="1260000"/>
          </a:xfrm>
        </p:spPr>
        <p:txBody>
          <a:bodyPr/>
          <a:lstStyle>
            <a:lvl1pPr>
              <a:defRPr sz="1500" b="1" i="0">
                <a:solidFill>
                  <a:schemeClr val="tx1"/>
                </a:solidFill>
              </a:defRPr>
            </a:lvl1pPr>
            <a:lvl2pPr>
              <a:spcBef>
                <a:spcPts val="500"/>
              </a:spcBef>
              <a:tabLst>
                <a:tab pos="2870200" algn="r"/>
              </a:tabLst>
              <a:defRPr sz="1300" b="1"/>
            </a:lvl2pPr>
          </a:lstStyle>
          <a:p>
            <a:pPr lvl="0"/>
            <a:r>
              <a:rPr lang="fr-FR"/>
              <a:t>Cliquez pour modifier les styles du texte du masque</a:t>
            </a:r>
          </a:p>
          <a:p>
            <a:pPr lvl="1"/>
            <a:r>
              <a:rPr lang="fr-FR"/>
              <a:t>Deuxième niveau</a:t>
            </a:r>
          </a:p>
        </p:txBody>
      </p:sp>
      <p:sp>
        <p:nvSpPr>
          <p:cNvPr id="24" name="Espace réservé du texte 10">
            <a:extLst>
              <a:ext uri="{FF2B5EF4-FFF2-40B4-BE49-F238E27FC236}">
                <a16:creationId xmlns:a16="http://schemas.microsoft.com/office/drawing/2014/main" id="{5B24D0F5-A5C8-45C4-B6AA-3E37DD1FB58D}"/>
              </a:ext>
            </a:extLst>
          </p:cNvPr>
          <p:cNvSpPr>
            <a:spLocks noGrp="1"/>
          </p:cNvSpPr>
          <p:nvPr>
            <p:ph type="body" sz="quarter" idx="23" hasCustomPrompt="1"/>
          </p:nvPr>
        </p:nvSpPr>
        <p:spPr>
          <a:xfrm>
            <a:off x="10367266" y="1827211"/>
            <a:ext cx="468000" cy="1260000"/>
          </a:xfrm>
        </p:spPr>
        <p:txBody>
          <a:bodyPr/>
          <a:lstStyle>
            <a:lvl1pPr>
              <a:defRPr sz="1500" b="1" i="0">
                <a:solidFill>
                  <a:schemeClr val="tx1"/>
                </a:solidFill>
              </a:defRPr>
            </a:lvl1pPr>
            <a:lvl2pPr marL="0" marR="0" indent="0" algn="l" defTabSz="914400" rtl="0" eaLnBrk="1" fontAlgn="auto" latinLnBrk="0" hangingPunct="1">
              <a:lnSpc>
                <a:spcPct val="100000"/>
              </a:lnSpc>
              <a:spcBef>
                <a:spcPts val="500"/>
              </a:spcBef>
              <a:spcAft>
                <a:spcPts val="0"/>
              </a:spcAft>
              <a:buClrTx/>
              <a:buSzTx/>
              <a:buFont typeface="Arial" panose="020B0604020202020204" pitchFamily="34" charset="0"/>
              <a:buNone/>
              <a:tabLst>
                <a:tab pos="2870200" algn="r"/>
              </a:tabLst>
              <a:defRPr sz="1300" b="1"/>
            </a:lvl2pPr>
          </a:lstStyle>
          <a:p>
            <a:pPr lvl="0"/>
            <a:r>
              <a:rPr lang="fr-FR" dirty="0"/>
              <a:t>NN</a:t>
            </a:r>
          </a:p>
          <a:p>
            <a:pPr lvl="1"/>
            <a:r>
              <a:rPr lang="fr-FR" dirty="0"/>
              <a:t>NN</a:t>
            </a:r>
          </a:p>
        </p:txBody>
      </p:sp>
      <p:sp>
        <p:nvSpPr>
          <p:cNvPr id="25" name="Espace réservé du texte 2">
            <a:extLst>
              <a:ext uri="{FF2B5EF4-FFF2-40B4-BE49-F238E27FC236}">
                <a16:creationId xmlns:a16="http://schemas.microsoft.com/office/drawing/2014/main" id="{5948D639-1AA3-4202-A23F-29331C454E8E}"/>
              </a:ext>
            </a:extLst>
          </p:cNvPr>
          <p:cNvSpPr>
            <a:spLocks noGrp="1"/>
          </p:cNvSpPr>
          <p:nvPr>
            <p:ph type="body" idx="24" hasCustomPrompt="1"/>
          </p:nvPr>
        </p:nvSpPr>
        <p:spPr>
          <a:xfrm>
            <a:off x="6071552" y="3031472"/>
            <a:ext cx="1008000" cy="720000"/>
          </a:xfrm>
        </p:spPr>
        <p:txBody>
          <a:bodyPr anchor="ctr"/>
          <a:lstStyle>
            <a:lvl1pPr marL="0" indent="0">
              <a:buNone/>
              <a:defRPr sz="4700" b="1" i="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05</a:t>
            </a:r>
          </a:p>
        </p:txBody>
      </p:sp>
      <p:sp>
        <p:nvSpPr>
          <p:cNvPr id="26" name="Espace réservé du texte 10">
            <a:extLst>
              <a:ext uri="{FF2B5EF4-FFF2-40B4-BE49-F238E27FC236}">
                <a16:creationId xmlns:a16="http://schemas.microsoft.com/office/drawing/2014/main" id="{25AC7BDD-9AEC-411C-955D-C79E29A82030}"/>
              </a:ext>
            </a:extLst>
          </p:cNvPr>
          <p:cNvSpPr>
            <a:spLocks noGrp="1"/>
          </p:cNvSpPr>
          <p:nvPr>
            <p:ph type="body" sz="quarter" idx="25"/>
          </p:nvPr>
        </p:nvSpPr>
        <p:spPr>
          <a:xfrm>
            <a:off x="6907369" y="3260865"/>
            <a:ext cx="3780000" cy="1260000"/>
          </a:xfrm>
        </p:spPr>
        <p:txBody>
          <a:bodyPr/>
          <a:lstStyle>
            <a:lvl1pPr>
              <a:defRPr sz="1500" b="1" i="0">
                <a:solidFill>
                  <a:schemeClr val="tx1"/>
                </a:solidFill>
              </a:defRPr>
            </a:lvl1pPr>
            <a:lvl2pPr>
              <a:spcBef>
                <a:spcPts val="500"/>
              </a:spcBef>
              <a:tabLst>
                <a:tab pos="2870200" algn="r"/>
              </a:tabLst>
              <a:defRPr sz="1300" b="1"/>
            </a:lvl2pPr>
          </a:lstStyle>
          <a:p>
            <a:pPr lvl="0"/>
            <a:r>
              <a:rPr lang="fr-FR"/>
              <a:t>Cliquez pour modifier les styles du texte du masque</a:t>
            </a:r>
          </a:p>
          <a:p>
            <a:pPr lvl="1"/>
            <a:r>
              <a:rPr lang="fr-FR"/>
              <a:t>Deuxième niveau</a:t>
            </a:r>
          </a:p>
        </p:txBody>
      </p:sp>
      <p:sp>
        <p:nvSpPr>
          <p:cNvPr id="27" name="Espace réservé du texte 10">
            <a:extLst>
              <a:ext uri="{FF2B5EF4-FFF2-40B4-BE49-F238E27FC236}">
                <a16:creationId xmlns:a16="http://schemas.microsoft.com/office/drawing/2014/main" id="{E8CDD7C6-58D5-40EF-B715-9B6218BB9E45}"/>
              </a:ext>
            </a:extLst>
          </p:cNvPr>
          <p:cNvSpPr>
            <a:spLocks noGrp="1"/>
          </p:cNvSpPr>
          <p:nvPr>
            <p:ph type="body" sz="quarter" idx="26" hasCustomPrompt="1"/>
          </p:nvPr>
        </p:nvSpPr>
        <p:spPr>
          <a:xfrm>
            <a:off x="10367266" y="3260865"/>
            <a:ext cx="468000" cy="1260000"/>
          </a:xfrm>
        </p:spPr>
        <p:txBody>
          <a:bodyPr/>
          <a:lstStyle>
            <a:lvl1pPr>
              <a:defRPr sz="1500" b="1" i="0">
                <a:solidFill>
                  <a:schemeClr val="tx1"/>
                </a:solidFill>
              </a:defRPr>
            </a:lvl1pPr>
            <a:lvl2pPr marL="0" marR="0" indent="0" algn="l" defTabSz="914400" rtl="0" eaLnBrk="1" fontAlgn="auto" latinLnBrk="0" hangingPunct="1">
              <a:lnSpc>
                <a:spcPct val="100000"/>
              </a:lnSpc>
              <a:spcBef>
                <a:spcPts val="500"/>
              </a:spcBef>
              <a:spcAft>
                <a:spcPts val="0"/>
              </a:spcAft>
              <a:buClrTx/>
              <a:buSzTx/>
              <a:buFont typeface="Arial" panose="020B0604020202020204" pitchFamily="34" charset="0"/>
              <a:buNone/>
              <a:tabLst>
                <a:tab pos="2870200" algn="r"/>
              </a:tabLst>
              <a:defRPr sz="1300" b="1"/>
            </a:lvl2pPr>
          </a:lstStyle>
          <a:p>
            <a:pPr lvl="0"/>
            <a:r>
              <a:rPr lang="fr-FR" dirty="0"/>
              <a:t>NN</a:t>
            </a:r>
          </a:p>
          <a:p>
            <a:pPr lvl="1"/>
            <a:r>
              <a:rPr lang="fr-FR" dirty="0"/>
              <a:t>NN</a:t>
            </a:r>
          </a:p>
        </p:txBody>
      </p:sp>
      <p:sp>
        <p:nvSpPr>
          <p:cNvPr id="28" name="Espace réservé du texte 2">
            <a:extLst>
              <a:ext uri="{FF2B5EF4-FFF2-40B4-BE49-F238E27FC236}">
                <a16:creationId xmlns:a16="http://schemas.microsoft.com/office/drawing/2014/main" id="{EC1B0C49-A3E3-4D54-8E3A-4556519452C7}"/>
              </a:ext>
            </a:extLst>
          </p:cNvPr>
          <p:cNvSpPr>
            <a:spLocks noGrp="1"/>
          </p:cNvSpPr>
          <p:nvPr>
            <p:ph type="body" idx="27" hasCustomPrompt="1"/>
          </p:nvPr>
        </p:nvSpPr>
        <p:spPr>
          <a:xfrm>
            <a:off x="6071552" y="4453078"/>
            <a:ext cx="1008000" cy="720000"/>
          </a:xfrm>
        </p:spPr>
        <p:txBody>
          <a:bodyPr anchor="ctr"/>
          <a:lstStyle>
            <a:lvl1pPr marL="0" indent="0">
              <a:buNone/>
              <a:defRPr sz="4700" b="1" i="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06</a:t>
            </a:r>
          </a:p>
        </p:txBody>
      </p:sp>
      <p:sp>
        <p:nvSpPr>
          <p:cNvPr id="29" name="Espace réservé du texte 10">
            <a:extLst>
              <a:ext uri="{FF2B5EF4-FFF2-40B4-BE49-F238E27FC236}">
                <a16:creationId xmlns:a16="http://schemas.microsoft.com/office/drawing/2014/main" id="{1281430C-2DD5-40B1-BF7D-918FBC685711}"/>
              </a:ext>
            </a:extLst>
          </p:cNvPr>
          <p:cNvSpPr>
            <a:spLocks noGrp="1"/>
          </p:cNvSpPr>
          <p:nvPr>
            <p:ph type="body" sz="quarter" idx="28"/>
          </p:nvPr>
        </p:nvSpPr>
        <p:spPr>
          <a:xfrm>
            <a:off x="6907369" y="4682471"/>
            <a:ext cx="3780000" cy="1260000"/>
          </a:xfrm>
        </p:spPr>
        <p:txBody>
          <a:bodyPr/>
          <a:lstStyle>
            <a:lvl1pPr>
              <a:defRPr sz="1500" b="1" i="0">
                <a:solidFill>
                  <a:schemeClr val="tx1"/>
                </a:solidFill>
              </a:defRPr>
            </a:lvl1pPr>
            <a:lvl2pPr>
              <a:spcBef>
                <a:spcPts val="500"/>
              </a:spcBef>
              <a:tabLst>
                <a:tab pos="2870200" algn="r"/>
              </a:tabLst>
              <a:defRPr sz="1300" b="1"/>
            </a:lvl2pPr>
          </a:lstStyle>
          <a:p>
            <a:pPr lvl="0"/>
            <a:r>
              <a:rPr lang="fr-FR"/>
              <a:t>Cliquez pour modifier les styles du texte du masque</a:t>
            </a:r>
          </a:p>
          <a:p>
            <a:pPr lvl="1"/>
            <a:r>
              <a:rPr lang="fr-FR"/>
              <a:t>Deuxième niveau</a:t>
            </a:r>
          </a:p>
        </p:txBody>
      </p:sp>
      <p:sp>
        <p:nvSpPr>
          <p:cNvPr id="30" name="Espace réservé du texte 10">
            <a:extLst>
              <a:ext uri="{FF2B5EF4-FFF2-40B4-BE49-F238E27FC236}">
                <a16:creationId xmlns:a16="http://schemas.microsoft.com/office/drawing/2014/main" id="{2FDB1B62-984C-416E-B741-0078211E47D6}"/>
              </a:ext>
            </a:extLst>
          </p:cNvPr>
          <p:cNvSpPr>
            <a:spLocks noGrp="1"/>
          </p:cNvSpPr>
          <p:nvPr>
            <p:ph type="body" sz="quarter" idx="29" hasCustomPrompt="1"/>
          </p:nvPr>
        </p:nvSpPr>
        <p:spPr>
          <a:xfrm>
            <a:off x="10367266" y="4682471"/>
            <a:ext cx="468000" cy="1260000"/>
          </a:xfrm>
        </p:spPr>
        <p:txBody>
          <a:bodyPr/>
          <a:lstStyle>
            <a:lvl1pPr>
              <a:defRPr sz="1500" b="1" i="0">
                <a:solidFill>
                  <a:schemeClr val="tx1"/>
                </a:solidFill>
              </a:defRPr>
            </a:lvl1pPr>
            <a:lvl2pPr marL="0" marR="0" indent="0" algn="l" defTabSz="914400" rtl="0" eaLnBrk="1" fontAlgn="auto" latinLnBrk="0" hangingPunct="1">
              <a:lnSpc>
                <a:spcPct val="100000"/>
              </a:lnSpc>
              <a:spcBef>
                <a:spcPts val="500"/>
              </a:spcBef>
              <a:spcAft>
                <a:spcPts val="0"/>
              </a:spcAft>
              <a:buClrTx/>
              <a:buSzTx/>
              <a:buFont typeface="Arial" panose="020B0604020202020204" pitchFamily="34" charset="0"/>
              <a:buNone/>
              <a:tabLst>
                <a:tab pos="2870200" algn="r"/>
              </a:tabLst>
              <a:defRPr sz="1300" b="1"/>
            </a:lvl2pPr>
          </a:lstStyle>
          <a:p>
            <a:pPr lvl="0"/>
            <a:r>
              <a:rPr lang="fr-FR" dirty="0"/>
              <a:t>NN</a:t>
            </a:r>
          </a:p>
          <a:p>
            <a:pPr lvl="1"/>
            <a:r>
              <a:rPr lang="fr-FR" dirty="0"/>
              <a:t>NN</a:t>
            </a:r>
          </a:p>
        </p:txBody>
      </p:sp>
      <p:sp>
        <p:nvSpPr>
          <p:cNvPr id="2" name="Espace réservé de la date 1">
            <a:extLst>
              <a:ext uri="{FF2B5EF4-FFF2-40B4-BE49-F238E27FC236}">
                <a16:creationId xmlns:a16="http://schemas.microsoft.com/office/drawing/2014/main" id="{7146D50F-EF6C-40C5-9271-4B4980F1660B}"/>
              </a:ext>
            </a:extLst>
          </p:cNvPr>
          <p:cNvSpPr>
            <a:spLocks noGrp="1"/>
          </p:cNvSpPr>
          <p:nvPr>
            <p:ph type="dt" sz="half" idx="30"/>
          </p:nvPr>
        </p:nvSpPr>
        <p:spPr/>
        <p:txBody>
          <a:bodyPr/>
          <a:lstStyle/>
          <a:p>
            <a:fld id="{654D0DC1-18EB-4FD0-A101-316132C12B53}" type="datetime1">
              <a:rPr lang="fr-FR" smtClean="0"/>
              <a:t>23/10/2023</a:t>
            </a:fld>
            <a:endParaRPr lang="fr-FR" dirty="0"/>
          </a:p>
        </p:txBody>
      </p:sp>
      <p:sp>
        <p:nvSpPr>
          <p:cNvPr id="4" name="Espace réservé du pied de page 3">
            <a:extLst>
              <a:ext uri="{FF2B5EF4-FFF2-40B4-BE49-F238E27FC236}">
                <a16:creationId xmlns:a16="http://schemas.microsoft.com/office/drawing/2014/main" id="{09299D34-CC1A-489A-8678-7E9C77034BF3}"/>
              </a:ext>
            </a:extLst>
          </p:cNvPr>
          <p:cNvSpPr>
            <a:spLocks noGrp="1"/>
          </p:cNvSpPr>
          <p:nvPr>
            <p:ph type="ftr" sz="quarter" idx="31"/>
          </p:nvPr>
        </p:nvSpPr>
        <p:spPr/>
        <p:txBody>
          <a:bodyPr/>
          <a:lstStyle/>
          <a:p>
            <a:r>
              <a:rPr lang="fr-FR"/>
              <a:t>Date et titre de votre présentation</a:t>
            </a:r>
            <a:endParaRPr lang="fr-FR" dirty="0"/>
          </a:p>
        </p:txBody>
      </p:sp>
      <p:sp>
        <p:nvSpPr>
          <p:cNvPr id="5" name="Espace réservé du numéro de diapositive 4">
            <a:extLst>
              <a:ext uri="{FF2B5EF4-FFF2-40B4-BE49-F238E27FC236}">
                <a16:creationId xmlns:a16="http://schemas.microsoft.com/office/drawing/2014/main" id="{4844A163-E808-4918-B1EF-540238FBC16E}"/>
              </a:ext>
            </a:extLst>
          </p:cNvPr>
          <p:cNvSpPr>
            <a:spLocks noGrp="1"/>
          </p:cNvSpPr>
          <p:nvPr>
            <p:ph type="sldNum" sz="quarter" idx="32"/>
          </p:nvPr>
        </p:nvSpPr>
        <p:spPr/>
        <p:txBody>
          <a:body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13540147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e + graphique">
    <p:spTree>
      <p:nvGrpSpPr>
        <p:cNvPr id="1" name=""/>
        <p:cNvGrpSpPr/>
        <p:nvPr/>
      </p:nvGrpSpPr>
      <p:grpSpPr>
        <a:xfrm>
          <a:off x="0" y="0"/>
          <a:ext cx="0" cy="0"/>
          <a:chOff x="0" y="0"/>
          <a:chExt cx="0" cy="0"/>
        </a:xfrm>
      </p:grpSpPr>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p:nvPr>
        </p:nvSpPr>
        <p:spPr>
          <a:xfrm>
            <a:off x="931543" y="1040609"/>
            <a:ext cx="10657174" cy="360000"/>
          </a:xfrm>
        </p:spPr>
        <p:txBody>
          <a:bodyPr anchor="t"/>
          <a:lstStyle>
            <a:lvl1pPr marL="0" indent="0">
              <a:buNone/>
              <a:defRPr sz="1800" b="1" i="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7" name="Espace réservé de la date 6">
            <a:extLst>
              <a:ext uri="{FF2B5EF4-FFF2-40B4-BE49-F238E27FC236}">
                <a16:creationId xmlns:a16="http://schemas.microsoft.com/office/drawing/2014/main" id="{1E05C12A-6D66-4BD5-8AA3-E181C54F9E89}"/>
              </a:ext>
            </a:extLst>
          </p:cNvPr>
          <p:cNvSpPr>
            <a:spLocks noGrp="1"/>
          </p:cNvSpPr>
          <p:nvPr>
            <p:ph type="dt" sz="half" idx="10"/>
          </p:nvPr>
        </p:nvSpPr>
        <p:spPr/>
        <p:txBody>
          <a:bodyPr/>
          <a:lstStyle/>
          <a:p>
            <a:fld id="{8919614D-91DA-45D8-B0D1-E68A238717B4}" type="datetime1">
              <a:rPr lang="fr-FR" smtClean="0"/>
              <a:t>23/10/2023</a:t>
            </a:fld>
            <a:endParaRPr lang="fr-FR"/>
          </a:p>
        </p:txBody>
      </p:sp>
      <p:sp>
        <p:nvSpPr>
          <p:cNvPr id="8" name="Espace réservé du pied de page 7">
            <a:extLst>
              <a:ext uri="{FF2B5EF4-FFF2-40B4-BE49-F238E27FC236}">
                <a16:creationId xmlns:a16="http://schemas.microsoft.com/office/drawing/2014/main" id="{4D9927BF-3057-4ED9-A027-6ED3E5944114}"/>
              </a:ext>
            </a:extLst>
          </p:cNvPr>
          <p:cNvSpPr>
            <a:spLocks noGrp="1"/>
          </p:cNvSpPr>
          <p:nvPr>
            <p:ph type="ftr" sz="quarter" idx="11"/>
          </p:nvPr>
        </p:nvSpPr>
        <p:spPr/>
        <p:txBody>
          <a:bodyPr/>
          <a:lstStyle/>
          <a:p>
            <a:r>
              <a:rPr lang="fr-FR"/>
              <a:t>Date et titre de votre présentation</a:t>
            </a:r>
          </a:p>
        </p:txBody>
      </p:sp>
      <p:sp>
        <p:nvSpPr>
          <p:cNvPr id="9" name="Espace réservé du numéro de diapositive 8">
            <a:extLst>
              <a:ext uri="{FF2B5EF4-FFF2-40B4-BE49-F238E27FC236}">
                <a16:creationId xmlns:a16="http://schemas.microsoft.com/office/drawing/2014/main" id="{7E748F74-A8DF-40EA-847A-446CF8437D01}"/>
              </a:ext>
            </a:extLst>
          </p:cNvPr>
          <p:cNvSpPr>
            <a:spLocks noGrp="1"/>
          </p:cNvSpPr>
          <p:nvPr>
            <p:ph type="sldNum" sz="quarter" idx="12"/>
          </p:nvPr>
        </p:nvSpPr>
        <p:spPr/>
        <p:txBody>
          <a:bodyPr/>
          <a:lstStyle/>
          <a:p>
            <a:fld id="{975A587B-5814-4D9B-9598-FE9CB954CB01}" type="slidenum">
              <a:rPr lang="fr-FR" smtClean="0"/>
              <a:t>‹N°›</a:t>
            </a:fld>
            <a:endParaRPr lang="fr-FR"/>
          </a:p>
        </p:txBody>
      </p:sp>
      <p:sp>
        <p:nvSpPr>
          <p:cNvPr id="11" name="Espace réservé du texte 10">
            <a:extLst>
              <a:ext uri="{FF2B5EF4-FFF2-40B4-BE49-F238E27FC236}">
                <a16:creationId xmlns:a16="http://schemas.microsoft.com/office/drawing/2014/main" id="{8C7A5F77-9A92-46CF-AF0E-296CA94F051F}"/>
              </a:ext>
            </a:extLst>
          </p:cNvPr>
          <p:cNvSpPr>
            <a:spLocks noGrp="1"/>
          </p:cNvSpPr>
          <p:nvPr>
            <p:ph type="body" sz="quarter" idx="13"/>
          </p:nvPr>
        </p:nvSpPr>
        <p:spPr>
          <a:xfrm>
            <a:off x="932400" y="1929771"/>
            <a:ext cx="5040000" cy="3960000"/>
          </a:xfrm>
        </p:spPr>
        <p:txBody>
          <a:bodyPr/>
          <a:lstStyle>
            <a:lvl1pPr>
              <a:lnSpc>
                <a:spcPct val="120000"/>
              </a:lnSpc>
              <a:defRPr/>
            </a:lvl1pPr>
            <a:lvl2pPr>
              <a:lnSpc>
                <a:spcPct val="120000"/>
              </a:lnSpc>
              <a:spcBef>
                <a:spcPts val="300"/>
              </a:spcBef>
              <a:defRPr sz="1400"/>
            </a:lvl2pPr>
            <a:lvl3pPr>
              <a:lnSpc>
                <a:spcPct val="120000"/>
              </a:lnSpc>
              <a:spcBef>
                <a:spcPts val="1300"/>
              </a:spcBef>
              <a:defRPr sz="1400"/>
            </a:lvl3pPr>
            <a:lvl4pPr>
              <a:lnSpc>
                <a:spcPct val="120000"/>
              </a:lnSpc>
              <a:defRPr sz="1400"/>
            </a:lvl4pPr>
            <a:lvl5pPr>
              <a:lnSpc>
                <a:spcPct val="120000"/>
              </a:lnSpc>
              <a:defRPr sz="1400"/>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5" name="Espace réservé du graphique 4">
            <a:extLst>
              <a:ext uri="{FF2B5EF4-FFF2-40B4-BE49-F238E27FC236}">
                <a16:creationId xmlns:a16="http://schemas.microsoft.com/office/drawing/2014/main" id="{33C399CE-42B8-4FD4-90D5-743F06A46392}"/>
              </a:ext>
            </a:extLst>
          </p:cNvPr>
          <p:cNvSpPr>
            <a:spLocks noGrp="1"/>
          </p:cNvSpPr>
          <p:nvPr>
            <p:ph type="chart" sz="quarter" idx="14"/>
          </p:nvPr>
        </p:nvSpPr>
        <p:spPr>
          <a:xfrm>
            <a:off x="6548718" y="1420346"/>
            <a:ext cx="5040000" cy="4469425"/>
          </a:xfrm>
          <a:solidFill>
            <a:schemeClr val="bg1">
              <a:lumMod val="95000"/>
            </a:schemeClr>
          </a:solidFill>
        </p:spPr>
        <p:txBody>
          <a:bodyPr anchor="ctr"/>
          <a:lstStyle>
            <a:lvl1pPr algn="ctr">
              <a:defRPr sz="1400" b="0" i="0"/>
            </a:lvl1pPr>
          </a:lstStyle>
          <a:p>
            <a:r>
              <a:rPr lang="fr-FR"/>
              <a:t>Cliquez sur l'icône pour ajouter un graphique</a:t>
            </a:r>
          </a:p>
        </p:txBody>
      </p:sp>
      <p:sp>
        <p:nvSpPr>
          <p:cNvPr id="2" name="Titre 1">
            <a:extLst>
              <a:ext uri="{FF2B5EF4-FFF2-40B4-BE49-F238E27FC236}">
                <a16:creationId xmlns:a16="http://schemas.microsoft.com/office/drawing/2014/main" id="{9C78AF46-571A-4351-86C9-7C16B9D226F6}"/>
              </a:ext>
            </a:extLst>
          </p:cNvPr>
          <p:cNvSpPr>
            <a:spLocks noGrp="1"/>
          </p:cNvSpPr>
          <p:nvPr>
            <p:ph type="title"/>
          </p:nvPr>
        </p:nvSpPr>
        <p:spPr>
          <a:xfrm>
            <a:off x="931543" y="570228"/>
            <a:ext cx="10657173" cy="468000"/>
          </a:xfrm>
        </p:spPr>
        <p:txBody>
          <a:bodyPr/>
          <a:lstStyle/>
          <a:p>
            <a:r>
              <a:rPr lang="fr-FR"/>
              <a:t>Modifiez le style du titre</a:t>
            </a:r>
            <a:endParaRPr lang="fr-FR" dirty="0"/>
          </a:p>
        </p:txBody>
      </p:sp>
    </p:spTree>
    <p:extLst>
      <p:ext uri="{BB962C8B-B14F-4D97-AF65-F5344CB8AC3E}">
        <p14:creationId xmlns:p14="http://schemas.microsoft.com/office/powerpoint/2010/main" val="147212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e + tableau">
    <p:spTree>
      <p:nvGrpSpPr>
        <p:cNvPr id="1" name=""/>
        <p:cNvGrpSpPr/>
        <p:nvPr/>
      </p:nvGrpSpPr>
      <p:grpSpPr>
        <a:xfrm>
          <a:off x="0" y="0"/>
          <a:ext cx="0" cy="0"/>
          <a:chOff x="0" y="0"/>
          <a:chExt cx="0" cy="0"/>
        </a:xfrm>
      </p:grpSpPr>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p:nvPr>
        </p:nvSpPr>
        <p:spPr>
          <a:xfrm>
            <a:off x="931543" y="1040609"/>
            <a:ext cx="10657174" cy="360000"/>
          </a:xfrm>
        </p:spPr>
        <p:txBody>
          <a:bodyPr anchor="t"/>
          <a:lstStyle>
            <a:lvl1pPr marL="0" indent="0">
              <a:buNone/>
              <a:defRPr sz="1800" b="1" i="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7" name="Espace réservé de la date 6">
            <a:extLst>
              <a:ext uri="{FF2B5EF4-FFF2-40B4-BE49-F238E27FC236}">
                <a16:creationId xmlns:a16="http://schemas.microsoft.com/office/drawing/2014/main" id="{1E05C12A-6D66-4BD5-8AA3-E181C54F9E89}"/>
              </a:ext>
            </a:extLst>
          </p:cNvPr>
          <p:cNvSpPr>
            <a:spLocks noGrp="1"/>
          </p:cNvSpPr>
          <p:nvPr>
            <p:ph type="dt" sz="half" idx="10"/>
          </p:nvPr>
        </p:nvSpPr>
        <p:spPr/>
        <p:txBody>
          <a:bodyPr/>
          <a:lstStyle/>
          <a:p>
            <a:fld id="{8919614D-91DA-45D8-B0D1-E68A238717B4}" type="datetime1">
              <a:rPr lang="fr-FR" smtClean="0"/>
              <a:t>23/10/2023</a:t>
            </a:fld>
            <a:endParaRPr lang="fr-FR"/>
          </a:p>
        </p:txBody>
      </p:sp>
      <p:sp>
        <p:nvSpPr>
          <p:cNvPr id="8" name="Espace réservé du pied de page 7">
            <a:extLst>
              <a:ext uri="{FF2B5EF4-FFF2-40B4-BE49-F238E27FC236}">
                <a16:creationId xmlns:a16="http://schemas.microsoft.com/office/drawing/2014/main" id="{4D9927BF-3057-4ED9-A027-6ED3E5944114}"/>
              </a:ext>
            </a:extLst>
          </p:cNvPr>
          <p:cNvSpPr>
            <a:spLocks noGrp="1"/>
          </p:cNvSpPr>
          <p:nvPr>
            <p:ph type="ftr" sz="quarter" idx="11"/>
          </p:nvPr>
        </p:nvSpPr>
        <p:spPr/>
        <p:txBody>
          <a:bodyPr/>
          <a:lstStyle/>
          <a:p>
            <a:r>
              <a:rPr lang="fr-FR"/>
              <a:t>Date et titre de votre présentation</a:t>
            </a:r>
          </a:p>
        </p:txBody>
      </p:sp>
      <p:sp>
        <p:nvSpPr>
          <p:cNvPr id="9" name="Espace réservé du numéro de diapositive 8">
            <a:extLst>
              <a:ext uri="{FF2B5EF4-FFF2-40B4-BE49-F238E27FC236}">
                <a16:creationId xmlns:a16="http://schemas.microsoft.com/office/drawing/2014/main" id="{7E748F74-A8DF-40EA-847A-446CF8437D01}"/>
              </a:ext>
            </a:extLst>
          </p:cNvPr>
          <p:cNvSpPr>
            <a:spLocks noGrp="1"/>
          </p:cNvSpPr>
          <p:nvPr>
            <p:ph type="sldNum" sz="quarter" idx="12"/>
          </p:nvPr>
        </p:nvSpPr>
        <p:spPr/>
        <p:txBody>
          <a:bodyPr/>
          <a:lstStyle/>
          <a:p>
            <a:fld id="{975A587B-5814-4D9B-9598-FE9CB954CB01}" type="slidenum">
              <a:rPr lang="fr-FR" smtClean="0"/>
              <a:t>‹N°›</a:t>
            </a:fld>
            <a:endParaRPr lang="fr-FR"/>
          </a:p>
        </p:txBody>
      </p:sp>
      <p:sp>
        <p:nvSpPr>
          <p:cNvPr id="2" name="Titre 1">
            <a:extLst>
              <a:ext uri="{FF2B5EF4-FFF2-40B4-BE49-F238E27FC236}">
                <a16:creationId xmlns:a16="http://schemas.microsoft.com/office/drawing/2014/main" id="{9C78AF46-571A-4351-86C9-7C16B9D226F6}"/>
              </a:ext>
            </a:extLst>
          </p:cNvPr>
          <p:cNvSpPr>
            <a:spLocks noGrp="1"/>
          </p:cNvSpPr>
          <p:nvPr>
            <p:ph type="title"/>
          </p:nvPr>
        </p:nvSpPr>
        <p:spPr>
          <a:xfrm>
            <a:off x="931543" y="570228"/>
            <a:ext cx="10657173" cy="468000"/>
          </a:xfrm>
        </p:spPr>
        <p:txBody>
          <a:bodyPr/>
          <a:lstStyle/>
          <a:p>
            <a:r>
              <a:rPr lang="fr-FR"/>
              <a:t>Modifiez le style du titre</a:t>
            </a:r>
            <a:endParaRPr lang="fr-FR" dirty="0"/>
          </a:p>
        </p:txBody>
      </p:sp>
      <p:sp>
        <p:nvSpPr>
          <p:cNvPr id="13" name="Espace réservé du tableau 5">
            <a:extLst>
              <a:ext uri="{FF2B5EF4-FFF2-40B4-BE49-F238E27FC236}">
                <a16:creationId xmlns:a16="http://schemas.microsoft.com/office/drawing/2014/main" id="{A7475CA4-334C-46A6-8AB6-D58361C1A5A3}"/>
              </a:ext>
            </a:extLst>
          </p:cNvPr>
          <p:cNvSpPr>
            <a:spLocks noGrp="1"/>
          </p:cNvSpPr>
          <p:nvPr>
            <p:ph type="tbl" sz="quarter" idx="14"/>
          </p:nvPr>
        </p:nvSpPr>
        <p:spPr>
          <a:xfrm>
            <a:off x="1047750" y="1677822"/>
            <a:ext cx="6811200" cy="4032415"/>
          </a:xfrm>
          <a:prstGeom prst="rect">
            <a:avLst/>
          </a:prstGeom>
          <a:solidFill>
            <a:schemeClr val="bg1">
              <a:lumMod val="95000"/>
            </a:schemeClr>
          </a:solidFill>
        </p:spPr>
        <p:txBody>
          <a:bodyPr anchor="ctr"/>
          <a:lstStyle>
            <a:lvl1pPr algn="ctr">
              <a:defRPr sz="1400" i="0">
                <a:solidFill>
                  <a:schemeClr val="tx2"/>
                </a:solidFill>
              </a:defRPr>
            </a:lvl1pPr>
          </a:lstStyle>
          <a:p>
            <a:r>
              <a:rPr lang="fr-FR"/>
              <a:t>Cliquez sur l'icône pour ajouter un tableau</a:t>
            </a:r>
            <a:endParaRPr lang="fr-FR" dirty="0"/>
          </a:p>
        </p:txBody>
      </p:sp>
      <p:sp>
        <p:nvSpPr>
          <p:cNvPr id="16" name="Espace réservé du texte 10">
            <a:extLst>
              <a:ext uri="{FF2B5EF4-FFF2-40B4-BE49-F238E27FC236}">
                <a16:creationId xmlns:a16="http://schemas.microsoft.com/office/drawing/2014/main" id="{2C4DA9C6-BB95-433D-8AA6-6D6EA887AFDF}"/>
              </a:ext>
            </a:extLst>
          </p:cNvPr>
          <p:cNvSpPr>
            <a:spLocks noGrp="1"/>
          </p:cNvSpPr>
          <p:nvPr>
            <p:ph type="body" sz="quarter" idx="15"/>
          </p:nvPr>
        </p:nvSpPr>
        <p:spPr>
          <a:xfrm>
            <a:off x="7967009" y="2719792"/>
            <a:ext cx="3780000" cy="3060000"/>
          </a:xfrm>
        </p:spPr>
        <p:txBody>
          <a:bodyPr anchor="b"/>
          <a:lstStyle>
            <a:lvl1pPr>
              <a:lnSpc>
                <a:spcPct val="130000"/>
              </a:lnSpc>
              <a:defRPr sz="1200" b="1" i="0"/>
            </a:lvl1pPr>
            <a:lvl2pPr>
              <a:lnSpc>
                <a:spcPct val="130000"/>
              </a:lnSpc>
              <a:defRPr sz="1200" i="0"/>
            </a:lvl2pPr>
          </a:lstStyle>
          <a:p>
            <a:pPr lvl="0"/>
            <a:r>
              <a:rPr lang="fr-FR"/>
              <a:t>Cliquez pour modifier les styles du texte du masque</a:t>
            </a:r>
          </a:p>
          <a:p>
            <a:pPr lvl="1"/>
            <a:r>
              <a:rPr lang="fr-FR"/>
              <a:t>Deuxième niveau</a:t>
            </a:r>
          </a:p>
        </p:txBody>
      </p:sp>
    </p:spTree>
    <p:extLst>
      <p:ext uri="{BB962C8B-B14F-4D97-AF65-F5344CB8AC3E}">
        <p14:creationId xmlns:p14="http://schemas.microsoft.com/office/powerpoint/2010/main" val="2929845760"/>
      </p:ext>
    </p:extLst>
  </p:cSld>
  <p:clrMapOvr>
    <a:masterClrMapping/>
  </p:clrMapOvr>
  <p:extLst>
    <p:ext uri="{DCECCB84-F9BA-43D5-87BE-67443E8EF086}">
      <p15:sldGuideLst xmlns:p15="http://schemas.microsoft.com/office/powerpoint/2012/main">
        <p15:guide id="2" pos="384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e + photo">
    <p:spTree>
      <p:nvGrpSpPr>
        <p:cNvPr id="1" name=""/>
        <p:cNvGrpSpPr/>
        <p:nvPr/>
      </p:nvGrpSpPr>
      <p:grpSpPr>
        <a:xfrm>
          <a:off x="0" y="0"/>
          <a:ext cx="0" cy="0"/>
          <a:chOff x="0" y="0"/>
          <a:chExt cx="0" cy="0"/>
        </a:xfrm>
      </p:grpSpPr>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p:nvPr>
        </p:nvSpPr>
        <p:spPr>
          <a:xfrm>
            <a:off x="931542" y="1040609"/>
            <a:ext cx="10815466" cy="360000"/>
          </a:xfrm>
        </p:spPr>
        <p:txBody>
          <a:bodyPr anchor="t"/>
          <a:lstStyle>
            <a:lvl1pPr marL="0" indent="0">
              <a:buNone/>
              <a:defRPr sz="1800" b="1" i="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7" name="Espace réservé de la date 6">
            <a:extLst>
              <a:ext uri="{FF2B5EF4-FFF2-40B4-BE49-F238E27FC236}">
                <a16:creationId xmlns:a16="http://schemas.microsoft.com/office/drawing/2014/main" id="{1E05C12A-6D66-4BD5-8AA3-E181C54F9E89}"/>
              </a:ext>
            </a:extLst>
          </p:cNvPr>
          <p:cNvSpPr>
            <a:spLocks noGrp="1"/>
          </p:cNvSpPr>
          <p:nvPr>
            <p:ph type="dt" sz="half" idx="10"/>
          </p:nvPr>
        </p:nvSpPr>
        <p:spPr/>
        <p:txBody>
          <a:bodyPr/>
          <a:lstStyle/>
          <a:p>
            <a:fld id="{AA3C93F7-599D-4080-945E-99428CE1D562}" type="datetime1">
              <a:rPr lang="fr-FR" smtClean="0"/>
              <a:t>23/10/2023</a:t>
            </a:fld>
            <a:endParaRPr lang="fr-FR"/>
          </a:p>
        </p:txBody>
      </p:sp>
      <p:sp>
        <p:nvSpPr>
          <p:cNvPr id="8" name="Espace réservé du pied de page 7">
            <a:extLst>
              <a:ext uri="{FF2B5EF4-FFF2-40B4-BE49-F238E27FC236}">
                <a16:creationId xmlns:a16="http://schemas.microsoft.com/office/drawing/2014/main" id="{4D9927BF-3057-4ED9-A027-6ED3E5944114}"/>
              </a:ext>
            </a:extLst>
          </p:cNvPr>
          <p:cNvSpPr>
            <a:spLocks noGrp="1"/>
          </p:cNvSpPr>
          <p:nvPr>
            <p:ph type="ftr" sz="quarter" idx="11"/>
          </p:nvPr>
        </p:nvSpPr>
        <p:spPr/>
        <p:txBody>
          <a:bodyPr/>
          <a:lstStyle/>
          <a:p>
            <a:r>
              <a:rPr lang="fr-FR"/>
              <a:t>Date et titre de votre présentation</a:t>
            </a:r>
          </a:p>
        </p:txBody>
      </p:sp>
      <p:sp>
        <p:nvSpPr>
          <p:cNvPr id="9" name="Espace réservé du numéro de diapositive 8">
            <a:extLst>
              <a:ext uri="{FF2B5EF4-FFF2-40B4-BE49-F238E27FC236}">
                <a16:creationId xmlns:a16="http://schemas.microsoft.com/office/drawing/2014/main" id="{7E748F74-A8DF-40EA-847A-446CF8437D01}"/>
              </a:ext>
            </a:extLst>
          </p:cNvPr>
          <p:cNvSpPr>
            <a:spLocks noGrp="1"/>
          </p:cNvSpPr>
          <p:nvPr>
            <p:ph type="sldNum" sz="quarter" idx="12"/>
          </p:nvPr>
        </p:nvSpPr>
        <p:spPr/>
        <p:txBody>
          <a:bodyPr/>
          <a:lstStyle/>
          <a:p>
            <a:fld id="{975A587B-5814-4D9B-9598-FE9CB954CB01}" type="slidenum">
              <a:rPr lang="fr-FR" smtClean="0"/>
              <a:t>‹N°›</a:t>
            </a:fld>
            <a:endParaRPr lang="fr-FR"/>
          </a:p>
        </p:txBody>
      </p:sp>
      <p:sp>
        <p:nvSpPr>
          <p:cNvPr id="12" name="Espace réservé du texte 10">
            <a:extLst>
              <a:ext uri="{FF2B5EF4-FFF2-40B4-BE49-F238E27FC236}">
                <a16:creationId xmlns:a16="http://schemas.microsoft.com/office/drawing/2014/main" id="{E8E682C0-94BB-467C-A5AD-7B086F8D1CD8}"/>
              </a:ext>
            </a:extLst>
          </p:cNvPr>
          <p:cNvSpPr>
            <a:spLocks noGrp="1"/>
          </p:cNvSpPr>
          <p:nvPr>
            <p:ph type="body" sz="quarter" idx="14"/>
          </p:nvPr>
        </p:nvSpPr>
        <p:spPr>
          <a:xfrm>
            <a:off x="7967009" y="4699792"/>
            <a:ext cx="3780000" cy="1080000"/>
          </a:xfrm>
        </p:spPr>
        <p:txBody>
          <a:bodyPr anchor="b"/>
          <a:lstStyle>
            <a:lvl1pPr>
              <a:lnSpc>
                <a:spcPct val="130000"/>
              </a:lnSpc>
              <a:defRPr sz="1200" b="1" i="0"/>
            </a:lvl1pPr>
            <a:lvl2pPr>
              <a:lnSpc>
                <a:spcPct val="130000"/>
              </a:lnSpc>
              <a:defRPr sz="1200" i="0"/>
            </a:lvl2pPr>
          </a:lstStyle>
          <a:p>
            <a:pPr lvl="0"/>
            <a:r>
              <a:rPr lang="fr-FR"/>
              <a:t>Cliquez pour modifier les styles du texte du masque</a:t>
            </a:r>
          </a:p>
          <a:p>
            <a:pPr lvl="1"/>
            <a:r>
              <a:rPr lang="fr-FR"/>
              <a:t>Deuxième niveau</a:t>
            </a:r>
          </a:p>
        </p:txBody>
      </p:sp>
      <p:sp>
        <p:nvSpPr>
          <p:cNvPr id="13" name="Espace réservé pour une image  2">
            <a:extLst>
              <a:ext uri="{FF2B5EF4-FFF2-40B4-BE49-F238E27FC236}">
                <a16:creationId xmlns:a16="http://schemas.microsoft.com/office/drawing/2014/main" id="{E0DE2A1B-42EC-44EA-9D29-6D212371CCAE}"/>
              </a:ext>
            </a:extLst>
          </p:cNvPr>
          <p:cNvSpPr>
            <a:spLocks noGrp="1"/>
          </p:cNvSpPr>
          <p:nvPr>
            <p:ph type="pic" idx="15" hasCustomPrompt="1"/>
          </p:nvPr>
        </p:nvSpPr>
        <p:spPr>
          <a:xfrm>
            <a:off x="1037908" y="1673225"/>
            <a:ext cx="6513512" cy="4026535"/>
          </a:xfrm>
          <a:solidFill>
            <a:schemeClr val="bg1">
              <a:lumMod val="95000"/>
            </a:schemeClr>
          </a:solidFill>
        </p:spPr>
        <p:txBody>
          <a:bodyPr anchor="ctr"/>
          <a:lstStyle>
            <a:lvl1pPr marL="0" indent="0" algn="ctr">
              <a:buNone/>
              <a:defRPr sz="1400" i="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dirty="0"/>
              <a:t>Photo</a:t>
            </a:r>
          </a:p>
        </p:txBody>
      </p:sp>
      <p:sp>
        <p:nvSpPr>
          <p:cNvPr id="2" name="Titre 1">
            <a:extLst>
              <a:ext uri="{FF2B5EF4-FFF2-40B4-BE49-F238E27FC236}">
                <a16:creationId xmlns:a16="http://schemas.microsoft.com/office/drawing/2014/main" id="{E7A13A3F-87FA-4C03-B1F2-CF8821B23F89}"/>
              </a:ext>
            </a:extLst>
          </p:cNvPr>
          <p:cNvSpPr>
            <a:spLocks noGrp="1"/>
          </p:cNvSpPr>
          <p:nvPr>
            <p:ph type="title"/>
          </p:nvPr>
        </p:nvSpPr>
        <p:spPr>
          <a:xfrm>
            <a:off x="931544" y="570228"/>
            <a:ext cx="10815464" cy="468000"/>
          </a:xfrm>
        </p:spPr>
        <p:txBody>
          <a:bodyPr/>
          <a:lstStyle/>
          <a:p>
            <a:r>
              <a:rPr lang="fr-FR"/>
              <a:t>Modifiez le style du titre</a:t>
            </a:r>
            <a:endParaRPr lang="fr-FR" dirty="0"/>
          </a:p>
        </p:txBody>
      </p:sp>
      <p:sp>
        <p:nvSpPr>
          <p:cNvPr id="14" name="Espace réservé du texte 10">
            <a:extLst>
              <a:ext uri="{FF2B5EF4-FFF2-40B4-BE49-F238E27FC236}">
                <a16:creationId xmlns:a16="http://schemas.microsoft.com/office/drawing/2014/main" id="{256FB588-56DC-4143-88EE-134EB49221A4}"/>
              </a:ext>
            </a:extLst>
          </p:cNvPr>
          <p:cNvSpPr>
            <a:spLocks noGrp="1"/>
          </p:cNvSpPr>
          <p:nvPr>
            <p:ph type="body" sz="quarter" idx="16"/>
          </p:nvPr>
        </p:nvSpPr>
        <p:spPr>
          <a:xfrm>
            <a:off x="7967009" y="1578980"/>
            <a:ext cx="3779999" cy="2700000"/>
          </a:xfrm>
        </p:spPr>
        <p:txBody>
          <a:bodyPr/>
          <a:lstStyle>
            <a:lvl1pPr>
              <a:lnSpc>
                <a:spcPct val="120000"/>
              </a:lnSpc>
              <a:defRPr/>
            </a:lvl1pPr>
            <a:lvl2pPr>
              <a:lnSpc>
                <a:spcPct val="120000"/>
              </a:lnSpc>
              <a:spcBef>
                <a:spcPts val="300"/>
              </a:spcBef>
              <a:defRPr sz="1400"/>
            </a:lvl2pPr>
            <a:lvl3pPr>
              <a:lnSpc>
                <a:spcPct val="120000"/>
              </a:lnSpc>
              <a:spcBef>
                <a:spcPts val="1300"/>
              </a:spcBef>
              <a:defRPr sz="1400"/>
            </a:lvl3pPr>
            <a:lvl4pPr>
              <a:lnSpc>
                <a:spcPct val="120000"/>
              </a:lnSpc>
              <a:defRPr sz="1400"/>
            </a:lvl4pPr>
            <a:lvl5pPr>
              <a:lnSpc>
                <a:spcPct val="120000"/>
              </a:lnSpc>
              <a:defRPr sz="1400"/>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Tree>
    <p:extLst>
      <p:ext uri="{BB962C8B-B14F-4D97-AF65-F5344CB8AC3E}">
        <p14:creationId xmlns:p14="http://schemas.microsoft.com/office/powerpoint/2010/main" val="18339521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exte en exergue avec photo">
    <p:spTree>
      <p:nvGrpSpPr>
        <p:cNvPr id="1" name=""/>
        <p:cNvGrpSpPr/>
        <p:nvPr/>
      </p:nvGrpSpPr>
      <p:grpSpPr>
        <a:xfrm>
          <a:off x="0" y="0"/>
          <a:ext cx="0" cy="0"/>
          <a:chOff x="0" y="0"/>
          <a:chExt cx="0" cy="0"/>
        </a:xfrm>
      </p:grpSpPr>
      <p:sp>
        <p:nvSpPr>
          <p:cNvPr id="11" name="Espace réservé pour une image  2">
            <a:extLst>
              <a:ext uri="{FF2B5EF4-FFF2-40B4-BE49-F238E27FC236}">
                <a16:creationId xmlns:a16="http://schemas.microsoft.com/office/drawing/2014/main" id="{2585BDCD-83C4-4E2C-83C4-94C92955FD73}"/>
              </a:ext>
            </a:extLst>
          </p:cNvPr>
          <p:cNvSpPr>
            <a:spLocks noGrp="1"/>
          </p:cNvSpPr>
          <p:nvPr>
            <p:ph type="pic" idx="15" hasCustomPrompt="1"/>
          </p:nvPr>
        </p:nvSpPr>
        <p:spPr>
          <a:xfrm>
            <a:off x="0" y="0"/>
            <a:ext cx="12192000" cy="6858000"/>
          </a:xfrm>
          <a:solidFill>
            <a:schemeClr val="bg1">
              <a:lumMod val="95000"/>
            </a:schemeClr>
          </a:solidFill>
        </p:spPr>
        <p:txBody>
          <a:bodyPr anchor="t"/>
          <a:lstStyle>
            <a:lvl1pPr marL="0" indent="0" algn="l">
              <a:buNone/>
              <a:defRPr sz="1400" i="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dirty="0"/>
              <a:t>Photo</a:t>
            </a:r>
          </a:p>
        </p:txBody>
      </p:sp>
      <p:sp>
        <p:nvSpPr>
          <p:cNvPr id="3" name="Espace réservé de la date 2">
            <a:extLst>
              <a:ext uri="{FF2B5EF4-FFF2-40B4-BE49-F238E27FC236}">
                <a16:creationId xmlns:a16="http://schemas.microsoft.com/office/drawing/2014/main" id="{4F8398A2-1BB0-4126-99AA-BE7259021A10}"/>
              </a:ext>
            </a:extLst>
          </p:cNvPr>
          <p:cNvSpPr>
            <a:spLocks noGrp="1"/>
          </p:cNvSpPr>
          <p:nvPr>
            <p:ph type="dt" sz="half" idx="10"/>
          </p:nvPr>
        </p:nvSpPr>
        <p:spPr/>
        <p:txBody>
          <a:bodyPr/>
          <a:lstStyle>
            <a:lvl1pPr>
              <a:defRPr>
                <a:solidFill>
                  <a:schemeClr val="bg1"/>
                </a:solidFill>
              </a:defRPr>
            </a:lvl1pPr>
          </a:lstStyle>
          <a:p>
            <a:fld id="{D1D31DC0-154B-4EE2-A61F-27EAFCE2216B}" type="datetime1">
              <a:rPr lang="fr-FR" smtClean="0"/>
              <a:t>23/10/2023</a:t>
            </a:fld>
            <a:endParaRPr lang="fr-FR"/>
          </a:p>
        </p:txBody>
      </p:sp>
      <p:sp>
        <p:nvSpPr>
          <p:cNvPr id="4" name="Espace réservé du pied de page 3">
            <a:extLst>
              <a:ext uri="{FF2B5EF4-FFF2-40B4-BE49-F238E27FC236}">
                <a16:creationId xmlns:a16="http://schemas.microsoft.com/office/drawing/2014/main" id="{A9F9D431-C360-4856-A475-557050A130D3}"/>
              </a:ext>
            </a:extLst>
          </p:cNvPr>
          <p:cNvSpPr>
            <a:spLocks noGrp="1"/>
          </p:cNvSpPr>
          <p:nvPr>
            <p:ph type="ftr" sz="quarter" idx="11"/>
          </p:nvPr>
        </p:nvSpPr>
        <p:spPr/>
        <p:txBody>
          <a:bodyPr/>
          <a:lstStyle>
            <a:lvl1pPr>
              <a:defRPr>
                <a:solidFill>
                  <a:schemeClr val="bg1"/>
                </a:solidFill>
              </a:defRPr>
            </a:lvl1pPr>
          </a:lstStyle>
          <a:p>
            <a:r>
              <a:rPr lang="fr-FR"/>
              <a:t>Date et titre de votre présentation</a:t>
            </a:r>
          </a:p>
        </p:txBody>
      </p:sp>
      <p:sp>
        <p:nvSpPr>
          <p:cNvPr id="5" name="Espace réservé du numéro de diapositive 4">
            <a:extLst>
              <a:ext uri="{FF2B5EF4-FFF2-40B4-BE49-F238E27FC236}">
                <a16:creationId xmlns:a16="http://schemas.microsoft.com/office/drawing/2014/main" id="{A36C15B0-333C-4C06-9AC9-8D12F37568E9}"/>
              </a:ext>
            </a:extLst>
          </p:cNvPr>
          <p:cNvSpPr>
            <a:spLocks noGrp="1"/>
          </p:cNvSpPr>
          <p:nvPr>
            <p:ph type="sldNum" sz="quarter" idx="12"/>
          </p:nvPr>
        </p:nvSpPr>
        <p:spPr/>
        <p:txBody>
          <a:bodyPr/>
          <a:lstStyle>
            <a:lvl1pPr>
              <a:defRPr>
                <a:solidFill>
                  <a:schemeClr val="bg1"/>
                </a:solidFill>
              </a:defRPr>
            </a:lvl1pPr>
          </a:lstStyle>
          <a:p>
            <a:fld id="{975A587B-5814-4D9B-9598-FE9CB954CB01}" type="slidenum">
              <a:rPr lang="fr-FR" smtClean="0"/>
              <a:pPr/>
              <a:t>‹N°›</a:t>
            </a:fld>
            <a:endParaRPr lang="fr-FR"/>
          </a:p>
        </p:txBody>
      </p:sp>
      <p:sp>
        <p:nvSpPr>
          <p:cNvPr id="2" name="Titre 1">
            <a:extLst>
              <a:ext uri="{FF2B5EF4-FFF2-40B4-BE49-F238E27FC236}">
                <a16:creationId xmlns:a16="http://schemas.microsoft.com/office/drawing/2014/main" id="{9A50C95A-056C-429F-A1B6-8B1CDC140D27}"/>
              </a:ext>
            </a:extLst>
          </p:cNvPr>
          <p:cNvSpPr>
            <a:spLocks noGrp="1"/>
          </p:cNvSpPr>
          <p:nvPr>
            <p:ph type="title"/>
          </p:nvPr>
        </p:nvSpPr>
        <p:spPr>
          <a:xfrm>
            <a:off x="2575400" y="2751138"/>
            <a:ext cx="8640000" cy="2880000"/>
          </a:xfrm>
        </p:spPr>
        <p:txBody>
          <a:bodyPr/>
          <a:lstStyle>
            <a:lvl1pPr>
              <a:defRPr sz="4500">
                <a:solidFill>
                  <a:schemeClr val="bg1"/>
                </a:solidFill>
              </a:defRPr>
            </a:lvl1pPr>
          </a:lstStyle>
          <a:p>
            <a:r>
              <a:rPr lang="fr-FR"/>
              <a:t>Modifiez le style du titre</a:t>
            </a:r>
            <a:endParaRPr lang="fr-FR" dirty="0"/>
          </a:p>
        </p:txBody>
      </p:sp>
    </p:spTree>
    <p:extLst>
      <p:ext uri="{BB962C8B-B14F-4D97-AF65-F5344CB8AC3E}">
        <p14:creationId xmlns:p14="http://schemas.microsoft.com/office/powerpoint/2010/main" val="17391577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Photo avec légende">
    <p:spTree>
      <p:nvGrpSpPr>
        <p:cNvPr id="1" name=""/>
        <p:cNvGrpSpPr/>
        <p:nvPr/>
      </p:nvGrpSpPr>
      <p:grpSpPr>
        <a:xfrm>
          <a:off x="0" y="0"/>
          <a:ext cx="0" cy="0"/>
          <a:chOff x="0" y="0"/>
          <a:chExt cx="0" cy="0"/>
        </a:xfrm>
      </p:grpSpPr>
      <p:sp>
        <p:nvSpPr>
          <p:cNvPr id="12" name="Espace réservé pour une image  2">
            <a:extLst>
              <a:ext uri="{FF2B5EF4-FFF2-40B4-BE49-F238E27FC236}">
                <a16:creationId xmlns:a16="http://schemas.microsoft.com/office/drawing/2014/main" id="{7532A651-F0F4-48C2-B997-B125AE264F79}"/>
              </a:ext>
            </a:extLst>
          </p:cNvPr>
          <p:cNvSpPr>
            <a:spLocks noGrp="1"/>
          </p:cNvSpPr>
          <p:nvPr>
            <p:ph type="pic" idx="15" hasCustomPrompt="1"/>
          </p:nvPr>
        </p:nvSpPr>
        <p:spPr>
          <a:xfrm>
            <a:off x="0" y="0"/>
            <a:ext cx="12192000" cy="6858000"/>
          </a:xfrm>
          <a:solidFill>
            <a:schemeClr val="bg1">
              <a:lumMod val="95000"/>
            </a:schemeClr>
          </a:solidFill>
        </p:spPr>
        <p:txBody>
          <a:bodyPr anchor="t"/>
          <a:lstStyle>
            <a:lvl1pPr marL="0" indent="0" algn="l">
              <a:buNone/>
              <a:defRPr sz="1400" i="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dirty="0"/>
              <a:t>Photo</a:t>
            </a:r>
          </a:p>
        </p:txBody>
      </p:sp>
      <p:sp>
        <p:nvSpPr>
          <p:cNvPr id="3" name="Espace réservé de la date 2">
            <a:extLst>
              <a:ext uri="{FF2B5EF4-FFF2-40B4-BE49-F238E27FC236}">
                <a16:creationId xmlns:a16="http://schemas.microsoft.com/office/drawing/2014/main" id="{4F8398A2-1BB0-4126-99AA-BE7259021A10}"/>
              </a:ext>
            </a:extLst>
          </p:cNvPr>
          <p:cNvSpPr>
            <a:spLocks noGrp="1"/>
          </p:cNvSpPr>
          <p:nvPr>
            <p:ph type="dt" sz="half" idx="10"/>
          </p:nvPr>
        </p:nvSpPr>
        <p:spPr/>
        <p:txBody>
          <a:bodyPr/>
          <a:lstStyle>
            <a:lvl1pPr>
              <a:defRPr>
                <a:solidFill>
                  <a:schemeClr val="bg1"/>
                </a:solidFill>
              </a:defRPr>
            </a:lvl1pPr>
          </a:lstStyle>
          <a:p>
            <a:fld id="{4EA8CBA8-FB39-47F8-8102-A189F8BCDA26}" type="datetime1">
              <a:rPr lang="fr-FR" smtClean="0"/>
              <a:t>23/10/2023</a:t>
            </a:fld>
            <a:endParaRPr lang="fr-FR"/>
          </a:p>
        </p:txBody>
      </p:sp>
      <p:sp>
        <p:nvSpPr>
          <p:cNvPr id="4" name="Espace réservé du pied de page 3">
            <a:extLst>
              <a:ext uri="{FF2B5EF4-FFF2-40B4-BE49-F238E27FC236}">
                <a16:creationId xmlns:a16="http://schemas.microsoft.com/office/drawing/2014/main" id="{A9F9D431-C360-4856-A475-557050A130D3}"/>
              </a:ext>
            </a:extLst>
          </p:cNvPr>
          <p:cNvSpPr>
            <a:spLocks noGrp="1"/>
          </p:cNvSpPr>
          <p:nvPr>
            <p:ph type="ftr" sz="quarter" idx="11"/>
          </p:nvPr>
        </p:nvSpPr>
        <p:spPr/>
        <p:txBody>
          <a:bodyPr/>
          <a:lstStyle>
            <a:lvl1pPr>
              <a:defRPr>
                <a:solidFill>
                  <a:schemeClr val="bg1"/>
                </a:solidFill>
              </a:defRPr>
            </a:lvl1pPr>
          </a:lstStyle>
          <a:p>
            <a:r>
              <a:rPr lang="fr-FR"/>
              <a:t>Date et titre de votre présentation</a:t>
            </a:r>
          </a:p>
        </p:txBody>
      </p:sp>
      <p:sp>
        <p:nvSpPr>
          <p:cNvPr id="5" name="Espace réservé du numéro de diapositive 4">
            <a:extLst>
              <a:ext uri="{FF2B5EF4-FFF2-40B4-BE49-F238E27FC236}">
                <a16:creationId xmlns:a16="http://schemas.microsoft.com/office/drawing/2014/main" id="{A36C15B0-333C-4C06-9AC9-8D12F37568E9}"/>
              </a:ext>
            </a:extLst>
          </p:cNvPr>
          <p:cNvSpPr>
            <a:spLocks noGrp="1"/>
          </p:cNvSpPr>
          <p:nvPr>
            <p:ph type="sldNum" sz="quarter" idx="12"/>
          </p:nvPr>
        </p:nvSpPr>
        <p:spPr/>
        <p:txBody>
          <a:bodyPr/>
          <a:lstStyle>
            <a:lvl1pPr>
              <a:defRPr>
                <a:solidFill>
                  <a:schemeClr val="bg1"/>
                </a:solidFill>
              </a:defRPr>
            </a:lvl1pPr>
          </a:lstStyle>
          <a:p>
            <a:fld id="{975A587B-5814-4D9B-9598-FE9CB954CB01}" type="slidenum">
              <a:rPr lang="fr-FR" smtClean="0"/>
              <a:pPr/>
              <a:t>‹N°›</a:t>
            </a:fld>
            <a:endParaRPr lang="fr-FR"/>
          </a:p>
        </p:txBody>
      </p:sp>
      <p:sp>
        <p:nvSpPr>
          <p:cNvPr id="2" name="Titre 1">
            <a:extLst>
              <a:ext uri="{FF2B5EF4-FFF2-40B4-BE49-F238E27FC236}">
                <a16:creationId xmlns:a16="http://schemas.microsoft.com/office/drawing/2014/main" id="{9A50C95A-056C-429F-A1B6-8B1CDC140D27}"/>
              </a:ext>
            </a:extLst>
          </p:cNvPr>
          <p:cNvSpPr>
            <a:spLocks noGrp="1"/>
          </p:cNvSpPr>
          <p:nvPr>
            <p:ph type="title"/>
          </p:nvPr>
        </p:nvSpPr>
        <p:spPr>
          <a:xfrm>
            <a:off x="9408155" y="4609949"/>
            <a:ext cx="2520000" cy="1440000"/>
          </a:xfrm>
        </p:spPr>
        <p:txBody>
          <a:bodyPr/>
          <a:lstStyle>
            <a:lvl1pPr>
              <a:lnSpc>
                <a:spcPct val="85000"/>
              </a:lnSpc>
              <a:defRPr sz="2600">
                <a:solidFill>
                  <a:schemeClr val="bg1"/>
                </a:solidFill>
              </a:defRPr>
            </a:lvl1pPr>
          </a:lstStyle>
          <a:p>
            <a:r>
              <a:rPr lang="fr-FR"/>
              <a:t>Modifiez le style du titre</a:t>
            </a:r>
            <a:endParaRPr lang="fr-FR" dirty="0"/>
          </a:p>
        </p:txBody>
      </p:sp>
    </p:spTree>
    <p:extLst>
      <p:ext uri="{BB962C8B-B14F-4D97-AF65-F5344CB8AC3E}">
        <p14:creationId xmlns:p14="http://schemas.microsoft.com/office/powerpoint/2010/main" val="34450448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Only" preserve="1">
  <p:cSld name="Texte en exergue sur fond bleu">
    <p:bg>
      <p:bgPr>
        <a:solidFill>
          <a:srgbClr val="00577F"/>
        </a:solidFill>
        <a:effectLst/>
      </p:bgPr>
    </p:bg>
    <p:spTree>
      <p:nvGrpSpPr>
        <p:cNvPr id="1" name=""/>
        <p:cNvGrpSpPr/>
        <p:nvPr/>
      </p:nvGrpSpPr>
      <p:grpSpPr>
        <a:xfrm>
          <a:off x="0" y="0"/>
          <a:ext cx="0" cy="0"/>
          <a:chOff x="0" y="0"/>
          <a:chExt cx="0" cy="0"/>
        </a:xfrm>
      </p:grpSpPr>
      <p:sp>
        <p:nvSpPr>
          <p:cNvPr id="3" name="Espace réservé de la date 2">
            <a:extLst>
              <a:ext uri="{FF2B5EF4-FFF2-40B4-BE49-F238E27FC236}">
                <a16:creationId xmlns:a16="http://schemas.microsoft.com/office/drawing/2014/main" id="{4F8398A2-1BB0-4126-99AA-BE7259021A10}"/>
              </a:ext>
            </a:extLst>
          </p:cNvPr>
          <p:cNvSpPr>
            <a:spLocks noGrp="1"/>
          </p:cNvSpPr>
          <p:nvPr>
            <p:ph type="dt" sz="half" idx="10"/>
          </p:nvPr>
        </p:nvSpPr>
        <p:spPr/>
        <p:txBody>
          <a:bodyPr/>
          <a:lstStyle>
            <a:lvl1pPr>
              <a:defRPr>
                <a:solidFill>
                  <a:schemeClr val="bg1"/>
                </a:solidFill>
              </a:defRPr>
            </a:lvl1pPr>
          </a:lstStyle>
          <a:p>
            <a:fld id="{422EB78A-D47E-49AC-8845-EC90ABB06D18}" type="datetime1">
              <a:rPr lang="fr-FR" smtClean="0"/>
              <a:t>23/10/2023</a:t>
            </a:fld>
            <a:endParaRPr lang="fr-FR"/>
          </a:p>
        </p:txBody>
      </p:sp>
      <p:sp>
        <p:nvSpPr>
          <p:cNvPr id="4" name="Espace réservé du pied de page 3">
            <a:extLst>
              <a:ext uri="{FF2B5EF4-FFF2-40B4-BE49-F238E27FC236}">
                <a16:creationId xmlns:a16="http://schemas.microsoft.com/office/drawing/2014/main" id="{A9F9D431-C360-4856-A475-557050A130D3}"/>
              </a:ext>
            </a:extLst>
          </p:cNvPr>
          <p:cNvSpPr>
            <a:spLocks noGrp="1"/>
          </p:cNvSpPr>
          <p:nvPr>
            <p:ph type="ftr" sz="quarter" idx="11"/>
          </p:nvPr>
        </p:nvSpPr>
        <p:spPr/>
        <p:txBody>
          <a:bodyPr/>
          <a:lstStyle>
            <a:lvl1pPr>
              <a:defRPr>
                <a:solidFill>
                  <a:schemeClr val="bg1"/>
                </a:solidFill>
              </a:defRPr>
            </a:lvl1pPr>
          </a:lstStyle>
          <a:p>
            <a:r>
              <a:rPr lang="fr-FR"/>
              <a:t>Date et titre de votre présentation</a:t>
            </a:r>
          </a:p>
        </p:txBody>
      </p:sp>
      <p:sp>
        <p:nvSpPr>
          <p:cNvPr id="5" name="Espace réservé du numéro de diapositive 4">
            <a:extLst>
              <a:ext uri="{FF2B5EF4-FFF2-40B4-BE49-F238E27FC236}">
                <a16:creationId xmlns:a16="http://schemas.microsoft.com/office/drawing/2014/main" id="{A36C15B0-333C-4C06-9AC9-8D12F37568E9}"/>
              </a:ext>
            </a:extLst>
          </p:cNvPr>
          <p:cNvSpPr>
            <a:spLocks noGrp="1"/>
          </p:cNvSpPr>
          <p:nvPr>
            <p:ph type="sldNum" sz="quarter" idx="12"/>
          </p:nvPr>
        </p:nvSpPr>
        <p:spPr/>
        <p:txBody>
          <a:bodyPr/>
          <a:lstStyle>
            <a:lvl1pPr>
              <a:defRPr>
                <a:solidFill>
                  <a:schemeClr val="bg1"/>
                </a:solidFill>
              </a:defRPr>
            </a:lvl1pPr>
          </a:lstStyle>
          <a:p>
            <a:fld id="{975A587B-5814-4D9B-9598-FE9CB954CB01}" type="slidenum">
              <a:rPr lang="fr-FR" smtClean="0"/>
              <a:pPr/>
              <a:t>‹N°›</a:t>
            </a:fld>
            <a:endParaRPr lang="fr-FR"/>
          </a:p>
        </p:txBody>
      </p:sp>
      <p:sp>
        <p:nvSpPr>
          <p:cNvPr id="9" name="ZoneTexte 8">
            <a:extLst>
              <a:ext uri="{FF2B5EF4-FFF2-40B4-BE49-F238E27FC236}">
                <a16:creationId xmlns:a16="http://schemas.microsoft.com/office/drawing/2014/main" id="{EEDE9198-B720-4706-8F02-CACA50E166A5}"/>
              </a:ext>
            </a:extLst>
          </p:cNvPr>
          <p:cNvSpPr txBox="1"/>
          <p:nvPr userDrawn="1"/>
        </p:nvSpPr>
        <p:spPr>
          <a:xfrm>
            <a:off x="947738" y="6370638"/>
            <a:ext cx="1550424" cy="276999"/>
          </a:xfrm>
          <a:prstGeom prst="rect">
            <a:avLst/>
          </a:prstGeom>
          <a:noFill/>
        </p:spPr>
        <p:txBody>
          <a:bodyPr wrap="none" rtlCol="0">
            <a:spAutoFit/>
          </a:bodyPr>
          <a:lstStyle/>
          <a:p>
            <a:r>
              <a:rPr lang="fr-FR" sz="1200" b="1" dirty="0">
                <a:solidFill>
                  <a:schemeClr val="bg1"/>
                </a:solidFill>
              </a:rPr>
              <a:t>Caisse des Dépôts</a:t>
            </a:r>
          </a:p>
        </p:txBody>
      </p:sp>
      <p:sp>
        <p:nvSpPr>
          <p:cNvPr id="2" name="Titre 1">
            <a:extLst>
              <a:ext uri="{FF2B5EF4-FFF2-40B4-BE49-F238E27FC236}">
                <a16:creationId xmlns:a16="http://schemas.microsoft.com/office/drawing/2014/main" id="{9A50C95A-056C-429F-A1B6-8B1CDC140D27}"/>
              </a:ext>
            </a:extLst>
          </p:cNvPr>
          <p:cNvSpPr>
            <a:spLocks noGrp="1"/>
          </p:cNvSpPr>
          <p:nvPr>
            <p:ph type="title"/>
          </p:nvPr>
        </p:nvSpPr>
        <p:spPr>
          <a:xfrm>
            <a:off x="2257277" y="2549041"/>
            <a:ext cx="8640000" cy="2880000"/>
          </a:xfrm>
        </p:spPr>
        <p:txBody>
          <a:bodyPr/>
          <a:lstStyle>
            <a:lvl1pPr>
              <a:defRPr sz="4500">
                <a:solidFill>
                  <a:schemeClr val="bg1"/>
                </a:solidFill>
              </a:defRPr>
            </a:lvl1pPr>
          </a:lstStyle>
          <a:p>
            <a:r>
              <a:rPr lang="fr-FR"/>
              <a:t>Modifiez le style du titre</a:t>
            </a:r>
            <a:endParaRPr lang="fr-FR" dirty="0"/>
          </a:p>
        </p:txBody>
      </p:sp>
      <p:cxnSp>
        <p:nvCxnSpPr>
          <p:cNvPr id="10" name="Connecteur droit 9">
            <a:extLst>
              <a:ext uri="{FF2B5EF4-FFF2-40B4-BE49-F238E27FC236}">
                <a16:creationId xmlns:a16="http://schemas.microsoft.com/office/drawing/2014/main" id="{E0A3AB4C-AD58-4D8F-BC6F-D1A801697936}"/>
              </a:ext>
            </a:extLst>
          </p:cNvPr>
          <p:cNvCxnSpPr/>
          <p:nvPr userDrawn="1"/>
        </p:nvCxnSpPr>
        <p:spPr>
          <a:xfrm>
            <a:off x="1047750" y="6205540"/>
            <a:ext cx="10098000" cy="0"/>
          </a:xfrm>
          <a:prstGeom prst="line">
            <a:avLst/>
          </a:prstGeom>
          <a:ln w="2540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28347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Fi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80B3F5B-B768-49C6-849E-ECA40AC90B59}"/>
              </a:ext>
            </a:extLst>
          </p:cNvPr>
          <p:cNvSpPr/>
          <p:nvPr userDrawn="1"/>
        </p:nvSpPr>
        <p:spPr bwMode="auto">
          <a:xfrm>
            <a:off x="0" y="0"/>
            <a:ext cx="12192000" cy="6858000"/>
          </a:xfrm>
          <a:prstGeom prst="rect">
            <a:avLst/>
          </a:prstGeom>
          <a:solidFill>
            <a:srgbClr val="A0B3D1"/>
          </a:solidFill>
          <a:ln>
            <a:noFill/>
          </a:ln>
        </p:spPr>
        <p:txBody>
          <a:bodyPr vert="horz" wrap="square" lIns="91440" tIns="45720" rIns="91440" bIns="45720" numCol="1" rtlCol="0" anchor="t" anchorCtr="0" compatLnSpc="1">
            <a:prstTxWarp prst="textNoShape">
              <a:avLst/>
            </a:prstTxWarp>
          </a:bodyPr>
          <a:lstStyle/>
          <a:p>
            <a:pPr algn="l"/>
            <a:endParaRPr lang="fr-FR"/>
          </a:p>
        </p:txBody>
      </p:sp>
      <p:sp>
        <p:nvSpPr>
          <p:cNvPr id="8" name="Forme libre : forme 7">
            <a:extLst>
              <a:ext uri="{FF2B5EF4-FFF2-40B4-BE49-F238E27FC236}">
                <a16:creationId xmlns:a16="http://schemas.microsoft.com/office/drawing/2014/main" id="{0E911085-A09B-4DAE-A16B-D1AC4FBA8589}"/>
              </a:ext>
            </a:extLst>
          </p:cNvPr>
          <p:cNvSpPr/>
          <p:nvPr userDrawn="1"/>
        </p:nvSpPr>
        <p:spPr bwMode="auto">
          <a:xfrm>
            <a:off x="807396" y="758757"/>
            <a:ext cx="11147898" cy="6108971"/>
          </a:xfrm>
          <a:custGeom>
            <a:avLst/>
            <a:gdLst>
              <a:gd name="connsiteX0" fmla="*/ 1079770 w 11147898"/>
              <a:gd name="connsiteY0" fmla="*/ 6099243 h 6108971"/>
              <a:gd name="connsiteX1" fmla="*/ 0 w 11147898"/>
              <a:gd name="connsiteY1" fmla="*/ 5058383 h 6108971"/>
              <a:gd name="connsiteX2" fmla="*/ 0 w 11147898"/>
              <a:gd name="connsiteY2" fmla="*/ 9728 h 6108971"/>
              <a:gd name="connsiteX3" fmla="*/ 5029200 w 11147898"/>
              <a:gd name="connsiteY3" fmla="*/ 0 h 6108971"/>
              <a:gd name="connsiteX4" fmla="*/ 11147898 w 11147898"/>
              <a:gd name="connsiteY4" fmla="*/ 6108971 h 6108971"/>
              <a:gd name="connsiteX5" fmla="*/ 1079770 w 11147898"/>
              <a:gd name="connsiteY5" fmla="*/ 6099243 h 61089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147898" h="6108971">
                <a:moveTo>
                  <a:pt x="1079770" y="6099243"/>
                </a:moveTo>
                <a:lnTo>
                  <a:pt x="0" y="5058383"/>
                </a:lnTo>
                <a:lnTo>
                  <a:pt x="0" y="9728"/>
                </a:lnTo>
                <a:lnTo>
                  <a:pt x="5029200" y="0"/>
                </a:lnTo>
                <a:lnTo>
                  <a:pt x="11147898" y="6108971"/>
                </a:lnTo>
                <a:lnTo>
                  <a:pt x="1079770" y="6099243"/>
                </a:lnTo>
                <a:close/>
              </a:path>
            </a:pathLst>
          </a:custGeom>
          <a:solidFill>
            <a:srgbClr val="73C8A9"/>
          </a:solidFill>
          <a:ln>
            <a:noFill/>
          </a:ln>
        </p:spPr>
        <p:txBody>
          <a:bodyPr vert="horz" wrap="square" lIns="91440" tIns="45720" rIns="91440" bIns="45720" numCol="1" rtlCol="0" anchor="t" anchorCtr="0" compatLnSpc="1">
            <a:prstTxWarp prst="textNoShape">
              <a:avLst/>
            </a:prstTxWarp>
          </a:bodyPr>
          <a:lstStyle/>
          <a:p>
            <a:pPr algn="l"/>
            <a:endParaRPr lang="fr-FR"/>
          </a:p>
        </p:txBody>
      </p:sp>
      <p:sp>
        <p:nvSpPr>
          <p:cNvPr id="2" name="Forme libre : forme 1">
            <a:extLst>
              <a:ext uri="{FF2B5EF4-FFF2-40B4-BE49-F238E27FC236}">
                <a16:creationId xmlns:a16="http://schemas.microsoft.com/office/drawing/2014/main" id="{FF79E38B-EE63-4726-BF07-31CD23CC449C}"/>
              </a:ext>
            </a:extLst>
          </p:cNvPr>
          <p:cNvSpPr/>
          <p:nvPr userDrawn="1"/>
        </p:nvSpPr>
        <p:spPr bwMode="auto">
          <a:xfrm>
            <a:off x="797668" y="758757"/>
            <a:ext cx="5058383" cy="5058383"/>
          </a:xfrm>
          <a:custGeom>
            <a:avLst/>
            <a:gdLst>
              <a:gd name="connsiteX0" fmla="*/ 0 w 5058383"/>
              <a:gd name="connsiteY0" fmla="*/ 0 h 5058383"/>
              <a:gd name="connsiteX1" fmla="*/ 2286000 w 5058383"/>
              <a:gd name="connsiteY1" fmla="*/ 9728 h 5058383"/>
              <a:gd name="connsiteX2" fmla="*/ 5058383 w 5058383"/>
              <a:gd name="connsiteY2" fmla="*/ 2782111 h 5058383"/>
              <a:gd name="connsiteX3" fmla="*/ 5058383 w 5058383"/>
              <a:gd name="connsiteY3" fmla="*/ 5058383 h 5058383"/>
              <a:gd name="connsiteX4" fmla="*/ 2791838 w 5058383"/>
              <a:gd name="connsiteY4" fmla="*/ 5048656 h 5058383"/>
              <a:gd name="connsiteX5" fmla="*/ 9728 w 5058383"/>
              <a:gd name="connsiteY5" fmla="*/ 2266545 h 5058383"/>
              <a:gd name="connsiteX6" fmla="*/ 0 w 5058383"/>
              <a:gd name="connsiteY6" fmla="*/ 0 h 50583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58383" h="5058383">
                <a:moveTo>
                  <a:pt x="0" y="0"/>
                </a:moveTo>
                <a:lnTo>
                  <a:pt x="2286000" y="9728"/>
                </a:lnTo>
                <a:lnTo>
                  <a:pt x="5058383" y="2782111"/>
                </a:lnTo>
                <a:lnTo>
                  <a:pt x="5058383" y="5058383"/>
                </a:lnTo>
                <a:lnTo>
                  <a:pt x="2791838" y="5048656"/>
                </a:lnTo>
                <a:lnTo>
                  <a:pt x="9728" y="2266545"/>
                </a:lnTo>
                <a:cubicBezTo>
                  <a:pt x="12970" y="1514273"/>
                  <a:pt x="16213" y="762000"/>
                  <a:pt x="0" y="0"/>
                </a:cubicBezTo>
                <a:close/>
              </a:path>
            </a:pathLst>
          </a:custGeom>
          <a:solidFill>
            <a:srgbClr val="8C2996"/>
          </a:solidFill>
          <a:ln>
            <a:noFill/>
          </a:ln>
        </p:spPr>
        <p:txBody>
          <a:bodyPr vert="horz" wrap="square" lIns="91440" tIns="45720" rIns="91440" bIns="45720" numCol="1" rtlCol="0" anchor="t" anchorCtr="0" compatLnSpc="1">
            <a:prstTxWarp prst="textNoShape">
              <a:avLst/>
            </a:prstTxWarp>
          </a:bodyPr>
          <a:lstStyle/>
          <a:p>
            <a:pPr algn="l"/>
            <a:endParaRPr lang="fr-FR"/>
          </a:p>
        </p:txBody>
      </p:sp>
      <p:sp>
        <p:nvSpPr>
          <p:cNvPr id="7" name="Titre 6">
            <a:extLst>
              <a:ext uri="{FF2B5EF4-FFF2-40B4-BE49-F238E27FC236}">
                <a16:creationId xmlns:a16="http://schemas.microsoft.com/office/drawing/2014/main" id="{B7A985A6-151F-4CB0-B805-7356FF1FA8E6}"/>
              </a:ext>
            </a:extLst>
          </p:cNvPr>
          <p:cNvSpPr>
            <a:spLocks noGrp="1"/>
          </p:cNvSpPr>
          <p:nvPr>
            <p:ph type="title" hasCustomPrompt="1"/>
          </p:nvPr>
        </p:nvSpPr>
        <p:spPr>
          <a:xfrm>
            <a:off x="892956" y="1055740"/>
            <a:ext cx="2160000" cy="360000"/>
          </a:xfrm>
        </p:spPr>
        <p:txBody>
          <a:bodyPr anchor="ctr"/>
          <a:lstStyle>
            <a:lvl1pPr>
              <a:defRPr sz="1600">
                <a:solidFill>
                  <a:schemeClr val="bg1"/>
                </a:solidFill>
              </a:defRPr>
            </a:lvl1pPr>
          </a:lstStyle>
          <a:p>
            <a:r>
              <a:rPr lang="fr-FR" dirty="0"/>
              <a:t>caissedesdepots.fr</a:t>
            </a:r>
          </a:p>
        </p:txBody>
      </p:sp>
      <p:grpSp>
        <p:nvGrpSpPr>
          <p:cNvPr id="5" name="Groupe 4">
            <a:extLst>
              <a:ext uri="{FF2B5EF4-FFF2-40B4-BE49-F238E27FC236}">
                <a16:creationId xmlns:a16="http://schemas.microsoft.com/office/drawing/2014/main" id="{F161F054-B3DD-4895-9E27-7B3EBA77B0A2}"/>
              </a:ext>
            </a:extLst>
          </p:cNvPr>
          <p:cNvGrpSpPr/>
          <p:nvPr userDrawn="1"/>
        </p:nvGrpSpPr>
        <p:grpSpPr>
          <a:xfrm>
            <a:off x="1006315" y="1465233"/>
            <a:ext cx="1374198" cy="192118"/>
            <a:chOff x="1134903" y="1462851"/>
            <a:chExt cx="1697834" cy="237363"/>
          </a:xfrm>
        </p:grpSpPr>
        <p:sp>
          <p:nvSpPr>
            <p:cNvPr id="22" name="Freeform 5">
              <a:extLst>
                <a:ext uri="{FF2B5EF4-FFF2-40B4-BE49-F238E27FC236}">
                  <a16:creationId xmlns:a16="http://schemas.microsoft.com/office/drawing/2014/main" id="{FA03C2A1-7262-4224-B966-B845D8D4E8FB}"/>
                </a:ext>
              </a:extLst>
            </p:cNvPr>
            <p:cNvSpPr>
              <a:spLocks noEditPoints="1"/>
            </p:cNvSpPr>
            <p:nvPr userDrawn="1"/>
          </p:nvSpPr>
          <p:spPr bwMode="auto">
            <a:xfrm>
              <a:off x="2126320" y="1467335"/>
              <a:ext cx="335039" cy="232469"/>
            </a:xfrm>
            <a:custGeom>
              <a:avLst/>
              <a:gdLst>
                <a:gd name="T0" fmla="*/ 934 w 1124"/>
                <a:gd name="T1" fmla="*/ 0 h 778"/>
                <a:gd name="T2" fmla="*/ 190 w 1124"/>
                <a:gd name="T3" fmla="*/ 0 h 778"/>
                <a:gd name="T4" fmla="*/ 0 w 1124"/>
                <a:gd name="T5" fmla="*/ 190 h 778"/>
                <a:gd name="T6" fmla="*/ 0 w 1124"/>
                <a:gd name="T7" fmla="*/ 588 h 778"/>
                <a:gd name="T8" fmla="*/ 190 w 1124"/>
                <a:gd name="T9" fmla="*/ 778 h 778"/>
                <a:gd name="T10" fmla="*/ 934 w 1124"/>
                <a:gd name="T11" fmla="*/ 778 h 778"/>
                <a:gd name="T12" fmla="*/ 1124 w 1124"/>
                <a:gd name="T13" fmla="*/ 588 h 778"/>
                <a:gd name="T14" fmla="*/ 1124 w 1124"/>
                <a:gd name="T15" fmla="*/ 190 h 778"/>
                <a:gd name="T16" fmla="*/ 934 w 1124"/>
                <a:gd name="T17" fmla="*/ 0 h 778"/>
                <a:gd name="T18" fmla="*/ 610 w 1124"/>
                <a:gd name="T19" fmla="*/ 475 h 778"/>
                <a:gd name="T20" fmla="*/ 441 w 1124"/>
                <a:gd name="T21" fmla="*/ 562 h 778"/>
                <a:gd name="T22" fmla="*/ 441 w 1124"/>
                <a:gd name="T23" fmla="*/ 216 h 778"/>
                <a:gd name="T24" fmla="*/ 610 w 1124"/>
                <a:gd name="T25" fmla="*/ 303 h 778"/>
                <a:gd name="T26" fmla="*/ 778 w 1124"/>
                <a:gd name="T27" fmla="*/ 389 h 778"/>
                <a:gd name="T28" fmla="*/ 610 w 1124"/>
                <a:gd name="T29" fmla="*/ 475 h 7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124" h="778">
                  <a:moveTo>
                    <a:pt x="934" y="0"/>
                  </a:moveTo>
                  <a:cubicBezTo>
                    <a:pt x="190" y="0"/>
                    <a:pt x="190" y="0"/>
                    <a:pt x="190" y="0"/>
                  </a:cubicBezTo>
                  <a:cubicBezTo>
                    <a:pt x="86" y="0"/>
                    <a:pt x="0" y="85"/>
                    <a:pt x="0" y="190"/>
                  </a:cubicBezTo>
                  <a:cubicBezTo>
                    <a:pt x="0" y="588"/>
                    <a:pt x="0" y="588"/>
                    <a:pt x="0" y="588"/>
                  </a:cubicBezTo>
                  <a:cubicBezTo>
                    <a:pt x="0" y="693"/>
                    <a:pt x="86" y="778"/>
                    <a:pt x="190" y="778"/>
                  </a:cubicBezTo>
                  <a:cubicBezTo>
                    <a:pt x="934" y="778"/>
                    <a:pt x="934" y="778"/>
                    <a:pt x="934" y="778"/>
                  </a:cubicBezTo>
                  <a:cubicBezTo>
                    <a:pt x="1038" y="778"/>
                    <a:pt x="1124" y="693"/>
                    <a:pt x="1124" y="588"/>
                  </a:cubicBezTo>
                  <a:cubicBezTo>
                    <a:pt x="1124" y="190"/>
                    <a:pt x="1124" y="190"/>
                    <a:pt x="1124" y="190"/>
                  </a:cubicBezTo>
                  <a:cubicBezTo>
                    <a:pt x="1124" y="85"/>
                    <a:pt x="1038" y="0"/>
                    <a:pt x="934" y="0"/>
                  </a:cubicBezTo>
                  <a:close/>
                  <a:moveTo>
                    <a:pt x="610" y="475"/>
                  </a:moveTo>
                  <a:cubicBezTo>
                    <a:pt x="441" y="562"/>
                    <a:pt x="441" y="562"/>
                    <a:pt x="441" y="562"/>
                  </a:cubicBezTo>
                  <a:cubicBezTo>
                    <a:pt x="441" y="216"/>
                    <a:pt x="441" y="216"/>
                    <a:pt x="441" y="216"/>
                  </a:cubicBezTo>
                  <a:cubicBezTo>
                    <a:pt x="610" y="303"/>
                    <a:pt x="610" y="303"/>
                    <a:pt x="610" y="303"/>
                  </a:cubicBezTo>
                  <a:cubicBezTo>
                    <a:pt x="778" y="389"/>
                    <a:pt x="778" y="389"/>
                    <a:pt x="778" y="389"/>
                  </a:cubicBezTo>
                  <a:lnTo>
                    <a:pt x="610" y="475"/>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fr-FR"/>
            </a:p>
          </p:txBody>
        </p:sp>
        <p:cxnSp>
          <p:nvCxnSpPr>
            <p:cNvPr id="12" name="Connecteur droit 11">
              <a:extLst>
                <a:ext uri="{FF2B5EF4-FFF2-40B4-BE49-F238E27FC236}">
                  <a16:creationId xmlns:a16="http://schemas.microsoft.com/office/drawing/2014/main" id="{546CDF66-23E9-40D4-8C48-38D2A207FCFE}"/>
                </a:ext>
              </a:extLst>
            </p:cNvPr>
            <p:cNvCxnSpPr>
              <a:cxnSpLocks/>
            </p:cNvCxnSpPr>
            <p:nvPr userDrawn="1"/>
          </p:nvCxnSpPr>
          <p:spPr>
            <a:xfrm>
              <a:off x="1520666" y="1463356"/>
              <a:ext cx="0" cy="236858"/>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7" name="Connecteur droit 16">
              <a:extLst>
                <a:ext uri="{FF2B5EF4-FFF2-40B4-BE49-F238E27FC236}">
                  <a16:creationId xmlns:a16="http://schemas.microsoft.com/office/drawing/2014/main" id="{EF95A7EB-EA7F-4577-B10B-9C29FF74D6C0}"/>
                </a:ext>
              </a:extLst>
            </p:cNvPr>
            <p:cNvCxnSpPr>
              <a:cxnSpLocks/>
            </p:cNvCxnSpPr>
            <p:nvPr userDrawn="1"/>
          </p:nvCxnSpPr>
          <p:spPr>
            <a:xfrm>
              <a:off x="2009103" y="1463356"/>
              <a:ext cx="0" cy="236858"/>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
          <p:nvSpPr>
            <p:cNvPr id="9" name="AutoShape 3">
              <a:extLst>
                <a:ext uri="{FF2B5EF4-FFF2-40B4-BE49-F238E27FC236}">
                  <a16:creationId xmlns:a16="http://schemas.microsoft.com/office/drawing/2014/main" id="{35827162-24C1-408B-A9BF-40E6BBADA5F3}"/>
                </a:ext>
              </a:extLst>
            </p:cNvPr>
            <p:cNvSpPr>
              <a:spLocks noChangeAspect="1" noChangeArrowheads="1" noTextEdit="1"/>
            </p:cNvSpPr>
            <p:nvPr userDrawn="1"/>
          </p:nvSpPr>
          <p:spPr bwMode="auto">
            <a:xfrm>
              <a:off x="1642904" y="1466441"/>
              <a:ext cx="244134" cy="233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0" name="Freeform 5">
              <a:extLst>
                <a:ext uri="{FF2B5EF4-FFF2-40B4-BE49-F238E27FC236}">
                  <a16:creationId xmlns:a16="http://schemas.microsoft.com/office/drawing/2014/main" id="{547AC831-1E19-496A-B00F-0B93E54D5BF0}"/>
                </a:ext>
              </a:extLst>
            </p:cNvPr>
            <p:cNvSpPr>
              <a:spLocks noEditPoints="1"/>
            </p:cNvSpPr>
            <p:nvPr userDrawn="1"/>
          </p:nvSpPr>
          <p:spPr bwMode="auto">
            <a:xfrm>
              <a:off x="1646494" y="1462851"/>
              <a:ext cx="244134" cy="236953"/>
            </a:xfrm>
            <a:custGeom>
              <a:avLst/>
              <a:gdLst>
                <a:gd name="T0" fmla="*/ 66 w 66"/>
                <a:gd name="T1" fmla="*/ 39 h 64"/>
                <a:gd name="T2" fmla="*/ 66 w 66"/>
                <a:gd name="T3" fmla="*/ 64 h 64"/>
                <a:gd name="T4" fmla="*/ 52 w 66"/>
                <a:gd name="T5" fmla="*/ 64 h 64"/>
                <a:gd name="T6" fmla="*/ 52 w 66"/>
                <a:gd name="T7" fmla="*/ 41 h 64"/>
                <a:gd name="T8" fmla="*/ 45 w 66"/>
                <a:gd name="T9" fmla="*/ 31 h 64"/>
                <a:gd name="T10" fmla="*/ 37 w 66"/>
                <a:gd name="T11" fmla="*/ 36 h 64"/>
                <a:gd name="T12" fmla="*/ 37 w 66"/>
                <a:gd name="T13" fmla="*/ 40 h 64"/>
                <a:gd name="T14" fmla="*/ 37 w 66"/>
                <a:gd name="T15" fmla="*/ 64 h 64"/>
                <a:gd name="T16" fmla="*/ 23 w 66"/>
                <a:gd name="T17" fmla="*/ 64 h 64"/>
                <a:gd name="T18" fmla="*/ 23 w 66"/>
                <a:gd name="T19" fmla="*/ 21 h 64"/>
                <a:gd name="T20" fmla="*/ 37 w 66"/>
                <a:gd name="T21" fmla="*/ 21 h 64"/>
                <a:gd name="T22" fmla="*/ 37 w 66"/>
                <a:gd name="T23" fmla="*/ 27 h 64"/>
                <a:gd name="T24" fmla="*/ 37 w 66"/>
                <a:gd name="T25" fmla="*/ 27 h 64"/>
                <a:gd name="T26" fmla="*/ 37 w 66"/>
                <a:gd name="T27" fmla="*/ 27 h 64"/>
                <a:gd name="T28" fmla="*/ 37 w 66"/>
                <a:gd name="T29" fmla="*/ 27 h 64"/>
                <a:gd name="T30" fmla="*/ 50 w 66"/>
                <a:gd name="T31" fmla="*/ 20 h 64"/>
                <a:gd name="T32" fmla="*/ 66 w 66"/>
                <a:gd name="T33" fmla="*/ 39 h 64"/>
                <a:gd name="T34" fmla="*/ 8 w 66"/>
                <a:gd name="T35" fmla="*/ 0 h 64"/>
                <a:gd name="T36" fmla="*/ 0 w 66"/>
                <a:gd name="T37" fmla="*/ 7 h 64"/>
                <a:gd name="T38" fmla="*/ 7 w 66"/>
                <a:gd name="T39" fmla="*/ 15 h 64"/>
                <a:gd name="T40" fmla="*/ 8 w 66"/>
                <a:gd name="T41" fmla="*/ 15 h 64"/>
                <a:gd name="T42" fmla="*/ 16 w 66"/>
                <a:gd name="T43" fmla="*/ 7 h 64"/>
                <a:gd name="T44" fmla="*/ 8 w 66"/>
                <a:gd name="T45" fmla="*/ 0 h 64"/>
                <a:gd name="T46" fmla="*/ 0 w 66"/>
                <a:gd name="T47" fmla="*/ 64 h 64"/>
                <a:gd name="T48" fmla="*/ 15 w 66"/>
                <a:gd name="T49" fmla="*/ 64 h 64"/>
                <a:gd name="T50" fmla="*/ 15 w 66"/>
                <a:gd name="T51" fmla="*/ 21 h 64"/>
                <a:gd name="T52" fmla="*/ 0 w 66"/>
                <a:gd name="T53" fmla="*/ 21 h 64"/>
                <a:gd name="T54" fmla="*/ 0 w 66"/>
                <a:gd name="T55" fmla="*/ 64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66" h="64">
                  <a:moveTo>
                    <a:pt x="66" y="39"/>
                  </a:moveTo>
                  <a:cubicBezTo>
                    <a:pt x="66" y="64"/>
                    <a:pt x="66" y="64"/>
                    <a:pt x="66" y="64"/>
                  </a:cubicBezTo>
                  <a:cubicBezTo>
                    <a:pt x="52" y="64"/>
                    <a:pt x="52" y="64"/>
                    <a:pt x="52" y="64"/>
                  </a:cubicBezTo>
                  <a:cubicBezTo>
                    <a:pt x="52" y="41"/>
                    <a:pt x="52" y="41"/>
                    <a:pt x="52" y="41"/>
                  </a:cubicBezTo>
                  <a:cubicBezTo>
                    <a:pt x="52" y="35"/>
                    <a:pt x="50" y="31"/>
                    <a:pt x="45" y="31"/>
                  </a:cubicBezTo>
                  <a:cubicBezTo>
                    <a:pt x="41" y="31"/>
                    <a:pt x="38" y="34"/>
                    <a:pt x="37" y="36"/>
                  </a:cubicBezTo>
                  <a:cubicBezTo>
                    <a:pt x="37" y="37"/>
                    <a:pt x="37" y="38"/>
                    <a:pt x="37" y="40"/>
                  </a:cubicBezTo>
                  <a:cubicBezTo>
                    <a:pt x="37" y="64"/>
                    <a:pt x="37" y="64"/>
                    <a:pt x="37" y="64"/>
                  </a:cubicBezTo>
                  <a:cubicBezTo>
                    <a:pt x="23" y="64"/>
                    <a:pt x="23" y="64"/>
                    <a:pt x="23" y="64"/>
                  </a:cubicBezTo>
                  <a:cubicBezTo>
                    <a:pt x="23" y="64"/>
                    <a:pt x="23" y="25"/>
                    <a:pt x="23" y="21"/>
                  </a:cubicBezTo>
                  <a:cubicBezTo>
                    <a:pt x="37" y="21"/>
                    <a:pt x="37" y="21"/>
                    <a:pt x="37" y="21"/>
                  </a:cubicBezTo>
                  <a:cubicBezTo>
                    <a:pt x="37" y="27"/>
                    <a:pt x="37" y="27"/>
                    <a:pt x="37" y="27"/>
                  </a:cubicBezTo>
                  <a:cubicBezTo>
                    <a:pt x="37" y="27"/>
                    <a:pt x="37" y="27"/>
                    <a:pt x="37" y="27"/>
                  </a:cubicBezTo>
                  <a:cubicBezTo>
                    <a:pt x="37" y="27"/>
                    <a:pt x="37" y="27"/>
                    <a:pt x="37" y="27"/>
                  </a:cubicBezTo>
                  <a:cubicBezTo>
                    <a:pt x="37" y="27"/>
                    <a:pt x="37" y="27"/>
                    <a:pt x="37" y="27"/>
                  </a:cubicBezTo>
                  <a:cubicBezTo>
                    <a:pt x="39" y="24"/>
                    <a:pt x="42" y="20"/>
                    <a:pt x="50" y="20"/>
                  </a:cubicBezTo>
                  <a:cubicBezTo>
                    <a:pt x="59" y="20"/>
                    <a:pt x="66" y="26"/>
                    <a:pt x="66" y="39"/>
                  </a:cubicBezTo>
                  <a:close/>
                  <a:moveTo>
                    <a:pt x="8" y="0"/>
                  </a:moveTo>
                  <a:cubicBezTo>
                    <a:pt x="3" y="0"/>
                    <a:pt x="0" y="3"/>
                    <a:pt x="0" y="7"/>
                  </a:cubicBezTo>
                  <a:cubicBezTo>
                    <a:pt x="0" y="11"/>
                    <a:pt x="3" y="15"/>
                    <a:pt x="7" y="15"/>
                  </a:cubicBezTo>
                  <a:cubicBezTo>
                    <a:pt x="8" y="15"/>
                    <a:pt x="8" y="15"/>
                    <a:pt x="8" y="15"/>
                  </a:cubicBezTo>
                  <a:cubicBezTo>
                    <a:pt x="13" y="15"/>
                    <a:pt x="16" y="11"/>
                    <a:pt x="16" y="7"/>
                  </a:cubicBezTo>
                  <a:cubicBezTo>
                    <a:pt x="16" y="3"/>
                    <a:pt x="13" y="0"/>
                    <a:pt x="8" y="0"/>
                  </a:cubicBezTo>
                  <a:close/>
                  <a:moveTo>
                    <a:pt x="0" y="64"/>
                  </a:moveTo>
                  <a:cubicBezTo>
                    <a:pt x="15" y="64"/>
                    <a:pt x="15" y="64"/>
                    <a:pt x="15" y="64"/>
                  </a:cubicBezTo>
                  <a:cubicBezTo>
                    <a:pt x="15" y="21"/>
                    <a:pt x="15" y="21"/>
                    <a:pt x="15" y="21"/>
                  </a:cubicBezTo>
                  <a:cubicBezTo>
                    <a:pt x="0" y="21"/>
                    <a:pt x="0" y="21"/>
                    <a:pt x="0" y="21"/>
                  </a:cubicBezTo>
                  <a:lnTo>
                    <a:pt x="0" y="6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20" name="AutoShape 7">
              <a:extLst>
                <a:ext uri="{FF2B5EF4-FFF2-40B4-BE49-F238E27FC236}">
                  <a16:creationId xmlns:a16="http://schemas.microsoft.com/office/drawing/2014/main" id="{E297F7F2-8B2C-4536-9006-0007F8B0E810}"/>
                </a:ext>
              </a:extLst>
            </p:cNvPr>
            <p:cNvSpPr>
              <a:spLocks noChangeAspect="1" noChangeArrowheads="1" noTextEdit="1"/>
            </p:cNvSpPr>
            <p:nvPr userDrawn="1"/>
          </p:nvSpPr>
          <p:spPr bwMode="auto">
            <a:xfrm>
              <a:off x="2712088" y="1477068"/>
              <a:ext cx="120649" cy="2227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21" name="Freeform 9">
              <a:extLst>
                <a:ext uri="{FF2B5EF4-FFF2-40B4-BE49-F238E27FC236}">
                  <a16:creationId xmlns:a16="http://schemas.microsoft.com/office/drawing/2014/main" id="{E83B25D8-97A5-4CAD-B771-88F3AC418AFA}"/>
                </a:ext>
              </a:extLst>
            </p:cNvPr>
            <p:cNvSpPr>
              <a:spLocks/>
            </p:cNvSpPr>
            <p:nvPr userDrawn="1"/>
          </p:nvSpPr>
          <p:spPr bwMode="auto">
            <a:xfrm>
              <a:off x="2708994" y="1473974"/>
              <a:ext cx="120649" cy="225830"/>
            </a:xfrm>
            <a:custGeom>
              <a:avLst/>
              <a:gdLst>
                <a:gd name="T0" fmla="*/ 21 w 33"/>
                <a:gd name="T1" fmla="*/ 64 h 64"/>
                <a:gd name="T2" fmla="*/ 21 w 33"/>
                <a:gd name="T3" fmla="*/ 35 h 64"/>
                <a:gd name="T4" fmla="*/ 31 w 33"/>
                <a:gd name="T5" fmla="*/ 35 h 64"/>
                <a:gd name="T6" fmla="*/ 33 w 33"/>
                <a:gd name="T7" fmla="*/ 23 h 64"/>
                <a:gd name="T8" fmla="*/ 21 w 33"/>
                <a:gd name="T9" fmla="*/ 23 h 64"/>
                <a:gd name="T10" fmla="*/ 21 w 33"/>
                <a:gd name="T11" fmla="*/ 16 h 64"/>
                <a:gd name="T12" fmla="*/ 27 w 33"/>
                <a:gd name="T13" fmla="*/ 10 h 64"/>
                <a:gd name="T14" fmla="*/ 33 w 33"/>
                <a:gd name="T15" fmla="*/ 10 h 64"/>
                <a:gd name="T16" fmla="*/ 33 w 33"/>
                <a:gd name="T17" fmla="*/ 0 h 64"/>
                <a:gd name="T18" fmla="*/ 24 w 33"/>
                <a:gd name="T19" fmla="*/ 0 h 64"/>
                <a:gd name="T20" fmla="*/ 10 w 33"/>
                <a:gd name="T21" fmla="*/ 15 h 64"/>
                <a:gd name="T22" fmla="*/ 10 w 33"/>
                <a:gd name="T23" fmla="*/ 23 h 64"/>
                <a:gd name="T24" fmla="*/ 0 w 33"/>
                <a:gd name="T25" fmla="*/ 23 h 64"/>
                <a:gd name="T26" fmla="*/ 0 w 33"/>
                <a:gd name="T27" fmla="*/ 35 h 64"/>
                <a:gd name="T28" fmla="*/ 10 w 33"/>
                <a:gd name="T29" fmla="*/ 35 h 64"/>
                <a:gd name="T30" fmla="*/ 10 w 33"/>
                <a:gd name="T31" fmla="*/ 64 h 64"/>
                <a:gd name="T32" fmla="*/ 21 w 33"/>
                <a:gd name="T33" fmla="*/ 64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3" h="64">
                  <a:moveTo>
                    <a:pt x="21" y="64"/>
                  </a:moveTo>
                  <a:cubicBezTo>
                    <a:pt x="21" y="35"/>
                    <a:pt x="21" y="35"/>
                    <a:pt x="21" y="35"/>
                  </a:cubicBezTo>
                  <a:cubicBezTo>
                    <a:pt x="31" y="35"/>
                    <a:pt x="31" y="35"/>
                    <a:pt x="31" y="35"/>
                  </a:cubicBezTo>
                  <a:cubicBezTo>
                    <a:pt x="33" y="23"/>
                    <a:pt x="33" y="23"/>
                    <a:pt x="33" y="23"/>
                  </a:cubicBezTo>
                  <a:cubicBezTo>
                    <a:pt x="21" y="23"/>
                    <a:pt x="21" y="23"/>
                    <a:pt x="21" y="23"/>
                  </a:cubicBezTo>
                  <a:cubicBezTo>
                    <a:pt x="21" y="16"/>
                    <a:pt x="21" y="16"/>
                    <a:pt x="21" y="16"/>
                  </a:cubicBezTo>
                  <a:cubicBezTo>
                    <a:pt x="21" y="13"/>
                    <a:pt x="22" y="10"/>
                    <a:pt x="27" y="10"/>
                  </a:cubicBezTo>
                  <a:cubicBezTo>
                    <a:pt x="33" y="10"/>
                    <a:pt x="33" y="10"/>
                    <a:pt x="33" y="10"/>
                  </a:cubicBezTo>
                  <a:cubicBezTo>
                    <a:pt x="33" y="0"/>
                    <a:pt x="33" y="0"/>
                    <a:pt x="33" y="0"/>
                  </a:cubicBezTo>
                  <a:cubicBezTo>
                    <a:pt x="32" y="0"/>
                    <a:pt x="28" y="0"/>
                    <a:pt x="24" y="0"/>
                  </a:cubicBezTo>
                  <a:cubicBezTo>
                    <a:pt x="16" y="0"/>
                    <a:pt x="10" y="5"/>
                    <a:pt x="10" y="15"/>
                  </a:cubicBezTo>
                  <a:cubicBezTo>
                    <a:pt x="10" y="23"/>
                    <a:pt x="10" y="23"/>
                    <a:pt x="10" y="23"/>
                  </a:cubicBezTo>
                  <a:cubicBezTo>
                    <a:pt x="0" y="23"/>
                    <a:pt x="0" y="23"/>
                    <a:pt x="0" y="23"/>
                  </a:cubicBezTo>
                  <a:cubicBezTo>
                    <a:pt x="0" y="35"/>
                    <a:pt x="0" y="35"/>
                    <a:pt x="0" y="35"/>
                  </a:cubicBezTo>
                  <a:cubicBezTo>
                    <a:pt x="10" y="35"/>
                    <a:pt x="10" y="35"/>
                    <a:pt x="10" y="35"/>
                  </a:cubicBezTo>
                  <a:cubicBezTo>
                    <a:pt x="10" y="64"/>
                    <a:pt x="10" y="64"/>
                    <a:pt x="10" y="64"/>
                  </a:cubicBezTo>
                  <a:lnTo>
                    <a:pt x="21" y="6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31" name="Freeform 14">
              <a:extLst>
                <a:ext uri="{FF2B5EF4-FFF2-40B4-BE49-F238E27FC236}">
                  <a16:creationId xmlns:a16="http://schemas.microsoft.com/office/drawing/2014/main" id="{2101A7A2-88B8-4770-962C-53D87EF56619}"/>
                </a:ext>
              </a:extLst>
            </p:cNvPr>
            <p:cNvSpPr>
              <a:spLocks noChangeAspect="1"/>
            </p:cNvSpPr>
            <p:nvPr userDrawn="1"/>
          </p:nvSpPr>
          <p:spPr bwMode="auto">
            <a:xfrm>
              <a:off x="1134903" y="1466441"/>
              <a:ext cx="286703" cy="233363"/>
            </a:xfrm>
            <a:custGeom>
              <a:avLst/>
              <a:gdLst>
                <a:gd name="T0" fmla="*/ 573 w 827"/>
                <a:gd name="T1" fmla="*/ 0 h 672"/>
                <a:gd name="T2" fmla="*/ 696 w 827"/>
                <a:gd name="T3" fmla="*/ 53 h 672"/>
                <a:gd name="T4" fmla="*/ 804 w 827"/>
                <a:gd name="T5" fmla="*/ 12 h 672"/>
                <a:gd name="T6" fmla="*/ 730 w 827"/>
                <a:gd name="T7" fmla="*/ 106 h 672"/>
                <a:gd name="T8" fmla="*/ 827 w 827"/>
                <a:gd name="T9" fmla="*/ 79 h 672"/>
                <a:gd name="T10" fmla="*/ 742 w 827"/>
                <a:gd name="T11" fmla="*/ 167 h 672"/>
                <a:gd name="T12" fmla="*/ 743 w 827"/>
                <a:gd name="T13" fmla="*/ 189 h 672"/>
                <a:gd name="T14" fmla="*/ 260 w 827"/>
                <a:gd name="T15" fmla="*/ 672 h 672"/>
                <a:gd name="T16" fmla="*/ 0 w 827"/>
                <a:gd name="T17" fmla="*/ 596 h 672"/>
                <a:gd name="T18" fmla="*/ 40 w 827"/>
                <a:gd name="T19" fmla="*/ 598 h 672"/>
                <a:gd name="T20" fmla="*/ 251 w 827"/>
                <a:gd name="T21" fmla="*/ 525 h 672"/>
                <a:gd name="T22" fmla="*/ 92 w 827"/>
                <a:gd name="T23" fmla="*/ 408 h 672"/>
                <a:gd name="T24" fmla="*/ 169 w 827"/>
                <a:gd name="T25" fmla="*/ 405 h 672"/>
                <a:gd name="T26" fmla="*/ 33 w 827"/>
                <a:gd name="T27" fmla="*/ 238 h 672"/>
                <a:gd name="T28" fmla="*/ 33 w 827"/>
                <a:gd name="T29" fmla="*/ 236 h 672"/>
                <a:gd name="T30" fmla="*/ 110 w 827"/>
                <a:gd name="T31" fmla="*/ 257 h 672"/>
                <a:gd name="T32" fmla="*/ 57 w 827"/>
                <a:gd name="T33" fmla="*/ 31 h 672"/>
                <a:gd name="T34" fmla="*/ 407 w 827"/>
                <a:gd name="T35" fmla="*/ 208 h 672"/>
                <a:gd name="T36" fmla="*/ 534 w 827"/>
                <a:gd name="T37" fmla="*/ 4 h 672"/>
                <a:gd name="T38" fmla="*/ 573 w 827"/>
                <a:gd name="T39" fmla="*/ 0 h 6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27" h="672">
                  <a:moveTo>
                    <a:pt x="573" y="0"/>
                  </a:moveTo>
                  <a:cubicBezTo>
                    <a:pt x="619" y="0"/>
                    <a:pt x="664" y="19"/>
                    <a:pt x="696" y="53"/>
                  </a:cubicBezTo>
                  <a:cubicBezTo>
                    <a:pt x="734" y="46"/>
                    <a:pt x="771" y="32"/>
                    <a:pt x="804" y="12"/>
                  </a:cubicBezTo>
                  <a:cubicBezTo>
                    <a:pt x="792" y="51"/>
                    <a:pt x="765" y="85"/>
                    <a:pt x="730" y="106"/>
                  </a:cubicBezTo>
                  <a:cubicBezTo>
                    <a:pt x="763" y="102"/>
                    <a:pt x="796" y="93"/>
                    <a:pt x="827" y="79"/>
                  </a:cubicBezTo>
                  <a:cubicBezTo>
                    <a:pt x="804" y="113"/>
                    <a:pt x="776" y="143"/>
                    <a:pt x="742" y="167"/>
                  </a:cubicBezTo>
                  <a:cubicBezTo>
                    <a:pt x="743" y="174"/>
                    <a:pt x="743" y="182"/>
                    <a:pt x="743" y="189"/>
                  </a:cubicBezTo>
                  <a:cubicBezTo>
                    <a:pt x="743" y="413"/>
                    <a:pt x="572" y="672"/>
                    <a:pt x="260" y="672"/>
                  </a:cubicBezTo>
                  <a:cubicBezTo>
                    <a:pt x="168" y="672"/>
                    <a:pt x="77" y="646"/>
                    <a:pt x="0" y="596"/>
                  </a:cubicBezTo>
                  <a:cubicBezTo>
                    <a:pt x="13" y="597"/>
                    <a:pt x="27" y="598"/>
                    <a:pt x="40" y="598"/>
                  </a:cubicBezTo>
                  <a:cubicBezTo>
                    <a:pt x="117" y="598"/>
                    <a:pt x="191" y="573"/>
                    <a:pt x="251" y="525"/>
                  </a:cubicBezTo>
                  <a:cubicBezTo>
                    <a:pt x="178" y="524"/>
                    <a:pt x="115" y="477"/>
                    <a:pt x="92" y="408"/>
                  </a:cubicBezTo>
                  <a:cubicBezTo>
                    <a:pt x="118" y="412"/>
                    <a:pt x="144" y="411"/>
                    <a:pt x="169" y="405"/>
                  </a:cubicBezTo>
                  <a:cubicBezTo>
                    <a:pt x="90" y="389"/>
                    <a:pt x="33" y="319"/>
                    <a:pt x="33" y="238"/>
                  </a:cubicBezTo>
                  <a:cubicBezTo>
                    <a:pt x="33" y="237"/>
                    <a:pt x="33" y="237"/>
                    <a:pt x="33" y="236"/>
                  </a:cubicBezTo>
                  <a:cubicBezTo>
                    <a:pt x="56" y="249"/>
                    <a:pt x="83" y="257"/>
                    <a:pt x="110" y="257"/>
                  </a:cubicBezTo>
                  <a:cubicBezTo>
                    <a:pt x="35" y="208"/>
                    <a:pt x="12" y="108"/>
                    <a:pt x="57" y="31"/>
                  </a:cubicBezTo>
                  <a:cubicBezTo>
                    <a:pt x="143" y="137"/>
                    <a:pt x="271" y="201"/>
                    <a:pt x="407" y="208"/>
                  </a:cubicBezTo>
                  <a:cubicBezTo>
                    <a:pt x="386" y="117"/>
                    <a:pt x="443" y="25"/>
                    <a:pt x="534" y="4"/>
                  </a:cubicBezTo>
                  <a:cubicBezTo>
                    <a:pt x="547" y="1"/>
                    <a:pt x="560" y="0"/>
                    <a:pt x="573" y="0"/>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fr-FR"/>
            </a:p>
          </p:txBody>
        </p:sp>
        <p:cxnSp>
          <p:nvCxnSpPr>
            <p:cNvPr id="33" name="Connecteur droit 32">
              <a:extLst>
                <a:ext uri="{FF2B5EF4-FFF2-40B4-BE49-F238E27FC236}">
                  <a16:creationId xmlns:a16="http://schemas.microsoft.com/office/drawing/2014/main" id="{9375EA39-FE90-4420-9AB9-F2BF46559AF7}"/>
                </a:ext>
              </a:extLst>
            </p:cNvPr>
            <p:cNvCxnSpPr>
              <a:cxnSpLocks/>
            </p:cNvCxnSpPr>
            <p:nvPr userDrawn="1"/>
          </p:nvCxnSpPr>
          <p:spPr>
            <a:xfrm>
              <a:off x="2585366" y="1463356"/>
              <a:ext cx="0" cy="236858"/>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905616581"/>
      </p:ext>
    </p:extLst>
  </p:cSld>
  <p:clrMapOvr>
    <a:masterClrMapping/>
  </p:clrMapOvr>
  <p:extLst>
    <p:ext uri="{DCECCB84-F9BA-43D5-87BE-67443E8EF086}">
      <p15:sldGuideLst xmlns:p15="http://schemas.microsoft.com/office/powerpoint/2012/main">
        <p15:guide id="1" orient="horz" pos="1911" userDrawn="1">
          <p15:clr>
            <a:srgbClr val="FBAE40"/>
          </p15:clr>
        </p15:guide>
        <p15:guide id="2" pos="3681" userDrawn="1">
          <p15:clr>
            <a:srgbClr val="FBAE40"/>
          </p15:clr>
        </p15:guide>
        <p15:guide id="3" pos="2252" userDrawn="1">
          <p15:clr>
            <a:srgbClr val="FBAE40"/>
          </p15:clr>
        </p15:guide>
        <p15:guide id="4" pos="1935" userDrawn="1">
          <p15:clr>
            <a:srgbClr val="FBAE40"/>
          </p15:clr>
        </p15:guide>
        <p15:guide id="5" pos="506" userDrawn="1">
          <p15:clr>
            <a:srgbClr val="FBAE40"/>
          </p15:clr>
        </p15:guide>
        <p15:guide id="6" userDrawn="1">
          <p15:clr>
            <a:srgbClr val="FBAE40"/>
          </p15:clr>
        </p15:guide>
        <p15:guide id="7" pos="7680" userDrawn="1">
          <p15:clr>
            <a:srgbClr val="FBAE40"/>
          </p15:clr>
        </p15:guide>
        <p15:guide id="8" orient="horz" pos="2228" userDrawn="1">
          <p15:clr>
            <a:srgbClr val="FBAE40"/>
          </p15:clr>
        </p15:guide>
        <p15:guide id="9" orient="horz" pos="3657" userDrawn="1">
          <p15:clr>
            <a:srgbClr val="FBAE40"/>
          </p15:clr>
        </p15:guide>
        <p15:guide id="10" orient="horz" pos="4320" userDrawn="1">
          <p15:clr>
            <a:srgbClr val="FBAE40"/>
          </p15:clr>
        </p15:guide>
        <p15:guide id="11" orient="horz" pos="482" userDrawn="1">
          <p15:clr>
            <a:srgbClr val="FBAE40"/>
          </p15:clr>
        </p15:guide>
        <p15:guide id="12" pos="7514" userDrawn="1">
          <p15:clr>
            <a:srgbClr val="FBAE40"/>
          </p15:clr>
        </p15:guide>
        <p15:guide id="13" pos="1186" userDrawn="1">
          <p15:clr>
            <a:srgbClr val="FBAE40"/>
          </p15:clr>
        </p15:guide>
        <p15:guide id="14" orient="horz" pos="5"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Info slide 1">
    <p:spTree>
      <p:nvGrpSpPr>
        <p:cNvPr id="1" name=""/>
        <p:cNvGrpSpPr/>
        <p:nvPr/>
      </p:nvGrpSpPr>
      <p:grpSpPr>
        <a:xfrm>
          <a:off x="0" y="0"/>
          <a:ext cx="0" cy="0"/>
          <a:chOff x="0" y="0"/>
          <a:chExt cx="0" cy="0"/>
        </a:xfrm>
      </p:grpSpPr>
      <p:sp>
        <p:nvSpPr>
          <p:cNvPr id="2" name="Slide Number Placeholder 4">
            <a:extLst>
              <a:ext uri="{FF2B5EF4-FFF2-40B4-BE49-F238E27FC236}">
                <a16:creationId xmlns:a16="http://schemas.microsoft.com/office/drawing/2014/main" id="{25AFBF44-8CC8-8C88-75AB-8020B6928013}"/>
              </a:ext>
            </a:extLst>
          </p:cNvPr>
          <p:cNvSpPr txBox="1">
            <a:spLocks noGrp="1"/>
          </p:cNvSpPr>
          <p:nvPr>
            <p:ph type="sldNum" sz="quarter" idx="8"/>
          </p:nvPr>
        </p:nvSpPr>
        <p:spPr>
          <a:xfrm>
            <a:off x="9526814" y="6355294"/>
            <a:ext cx="2411188" cy="365128"/>
          </a:xfrm>
        </p:spPr>
        <p:txBody>
          <a:bodyPr/>
          <a:lstStyle>
            <a:lvl1pPr>
              <a:defRPr/>
            </a:lvl1pPr>
          </a:lstStyle>
          <a:p>
            <a:pPr lvl="0"/>
            <a:fld id="{D979CA96-BAB4-40E4-940C-14EF8EB0CEFF}" type="slidenum">
              <a:t>‹N°›</a:t>
            </a:fld>
            <a:endParaRPr lang="en-US"/>
          </a:p>
        </p:txBody>
      </p:sp>
      <p:cxnSp>
        <p:nvCxnSpPr>
          <p:cNvPr id="3" name="Straight Connector 8">
            <a:extLst>
              <a:ext uri="{FF2B5EF4-FFF2-40B4-BE49-F238E27FC236}">
                <a16:creationId xmlns:a16="http://schemas.microsoft.com/office/drawing/2014/main" id="{8B3A58A8-E03A-64B5-2175-157EE898AA4B}"/>
              </a:ext>
            </a:extLst>
          </p:cNvPr>
          <p:cNvCxnSpPr/>
          <p:nvPr/>
        </p:nvCxnSpPr>
        <p:spPr>
          <a:xfrm>
            <a:off x="445975" y="870486"/>
            <a:ext cx="11231827" cy="0"/>
          </a:xfrm>
          <a:prstGeom prst="straightConnector1">
            <a:avLst/>
          </a:prstGeom>
          <a:noFill/>
          <a:ln w="6345" cap="flat">
            <a:solidFill>
              <a:srgbClr val="BCBEC0"/>
            </a:solidFill>
            <a:prstDash val="solid"/>
            <a:miter/>
          </a:ln>
        </p:spPr>
      </p:cxnSp>
      <p:sp>
        <p:nvSpPr>
          <p:cNvPr id="4" name="Text Placeholder 6">
            <a:extLst>
              <a:ext uri="{FF2B5EF4-FFF2-40B4-BE49-F238E27FC236}">
                <a16:creationId xmlns:a16="http://schemas.microsoft.com/office/drawing/2014/main" id="{C1F77426-7200-09CF-36F1-F4F108F3CD37}"/>
              </a:ext>
            </a:extLst>
          </p:cNvPr>
          <p:cNvSpPr txBox="1">
            <a:spLocks noGrp="1"/>
          </p:cNvSpPr>
          <p:nvPr>
            <p:ph type="body" idx="4294967295"/>
          </p:nvPr>
        </p:nvSpPr>
        <p:spPr>
          <a:xfrm>
            <a:off x="608015" y="2193950"/>
            <a:ext cx="2881083" cy="1293823"/>
          </a:xfrm>
        </p:spPr>
        <p:txBody>
          <a:bodyPr/>
          <a:lstStyle>
            <a:lvl1pPr marL="0" indent="0">
              <a:buNone/>
              <a:defRPr sz="1167"/>
            </a:lvl1pPr>
          </a:lstStyle>
          <a:p>
            <a:pPr lvl="0"/>
            <a:r>
              <a:rPr lang="en-US"/>
              <a:t>Click to edit Master text styles</a:t>
            </a:r>
          </a:p>
        </p:txBody>
      </p:sp>
      <p:sp>
        <p:nvSpPr>
          <p:cNvPr id="5" name="Text Placeholder 6">
            <a:extLst>
              <a:ext uri="{FF2B5EF4-FFF2-40B4-BE49-F238E27FC236}">
                <a16:creationId xmlns:a16="http://schemas.microsoft.com/office/drawing/2014/main" id="{74794D61-E6FD-2CF7-941B-851B0640BFB0}"/>
              </a:ext>
            </a:extLst>
          </p:cNvPr>
          <p:cNvSpPr txBox="1">
            <a:spLocks noGrp="1"/>
          </p:cNvSpPr>
          <p:nvPr>
            <p:ph type="body" idx="4294967295"/>
          </p:nvPr>
        </p:nvSpPr>
        <p:spPr>
          <a:xfrm>
            <a:off x="608015" y="1401348"/>
            <a:ext cx="2867825" cy="792602"/>
          </a:xfrm>
        </p:spPr>
        <p:txBody>
          <a:bodyPr anchor="b"/>
          <a:lstStyle>
            <a:lvl1pPr marL="0" indent="0">
              <a:lnSpc>
                <a:spcPct val="90000"/>
              </a:lnSpc>
              <a:spcBef>
                <a:spcPts val="0"/>
              </a:spcBef>
              <a:buNone/>
              <a:defRPr sz="2667" b="1">
                <a:latin typeface="DM Sans"/>
                <a:ea typeface="DM Sans"/>
                <a:cs typeface="DM Sans"/>
              </a:defRPr>
            </a:lvl1pPr>
          </a:lstStyle>
          <a:p>
            <a:pPr lvl="0"/>
            <a:r>
              <a:rPr lang="en-US"/>
              <a:t>Header</a:t>
            </a:r>
          </a:p>
        </p:txBody>
      </p:sp>
      <p:sp>
        <p:nvSpPr>
          <p:cNvPr id="6" name="Text Placeholder 6">
            <a:extLst>
              <a:ext uri="{FF2B5EF4-FFF2-40B4-BE49-F238E27FC236}">
                <a16:creationId xmlns:a16="http://schemas.microsoft.com/office/drawing/2014/main" id="{84D26717-E54E-548B-1055-5BEBA24F4631}"/>
              </a:ext>
            </a:extLst>
          </p:cNvPr>
          <p:cNvSpPr txBox="1">
            <a:spLocks noGrp="1"/>
          </p:cNvSpPr>
          <p:nvPr>
            <p:ph type="body" idx="4294967295"/>
          </p:nvPr>
        </p:nvSpPr>
        <p:spPr>
          <a:xfrm>
            <a:off x="4579650" y="2193950"/>
            <a:ext cx="2881083" cy="1293823"/>
          </a:xfrm>
        </p:spPr>
        <p:txBody>
          <a:bodyPr/>
          <a:lstStyle>
            <a:lvl1pPr marL="0" indent="0">
              <a:buNone/>
              <a:defRPr sz="1167"/>
            </a:lvl1pPr>
          </a:lstStyle>
          <a:p>
            <a:pPr lvl="0"/>
            <a:r>
              <a:rPr lang="en-US"/>
              <a:t>Click to edit Master text styles</a:t>
            </a:r>
          </a:p>
        </p:txBody>
      </p:sp>
      <p:sp>
        <p:nvSpPr>
          <p:cNvPr id="7" name="Text Placeholder 6">
            <a:extLst>
              <a:ext uri="{FF2B5EF4-FFF2-40B4-BE49-F238E27FC236}">
                <a16:creationId xmlns:a16="http://schemas.microsoft.com/office/drawing/2014/main" id="{496EE436-5592-CF51-DC3A-8CD9E9CF01A8}"/>
              </a:ext>
            </a:extLst>
          </p:cNvPr>
          <p:cNvSpPr txBox="1">
            <a:spLocks noGrp="1"/>
          </p:cNvSpPr>
          <p:nvPr>
            <p:ph type="body" idx="4294967295"/>
          </p:nvPr>
        </p:nvSpPr>
        <p:spPr>
          <a:xfrm>
            <a:off x="4579650" y="1401348"/>
            <a:ext cx="2867825" cy="792602"/>
          </a:xfrm>
        </p:spPr>
        <p:txBody>
          <a:bodyPr anchor="b"/>
          <a:lstStyle>
            <a:lvl1pPr marL="0" indent="0">
              <a:lnSpc>
                <a:spcPct val="90000"/>
              </a:lnSpc>
              <a:spcBef>
                <a:spcPts val="0"/>
              </a:spcBef>
              <a:buNone/>
              <a:defRPr sz="2667" b="1">
                <a:latin typeface="DM Sans"/>
                <a:ea typeface="DM Sans"/>
                <a:cs typeface="DM Sans"/>
              </a:defRPr>
            </a:lvl1pPr>
          </a:lstStyle>
          <a:p>
            <a:pPr lvl="0"/>
            <a:r>
              <a:rPr lang="en-US"/>
              <a:t>Header</a:t>
            </a:r>
          </a:p>
        </p:txBody>
      </p:sp>
      <p:sp>
        <p:nvSpPr>
          <p:cNvPr id="8" name="Text Placeholder 6">
            <a:extLst>
              <a:ext uri="{FF2B5EF4-FFF2-40B4-BE49-F238E27FC236}">
                <a16:creationId xmlns:a16="http://schemas.microsoft.com/office/drawing/2014/main" id="{43204E51-4BF7-A889-381B-10D139F15216}"/>
              </a:ext>
            </a:extLst>
          </p:cNvPr>
          <p:cNvSpPr txBox="1">
            <a:spLocks noGrp="1"/>
          </p:cNvSpPr>
          <p:nvPr>
            <p:ph type="body" idx="4294967295"/>
          </p:nvPr>
        </p:nvSpPr>
        <p:spPr>
          <a:xfrm>
            <a:off x="8406894" y="2193950"/>
            <a:ext cx="2881083" cy="1293823"/>
          </a:xfrm>
        </p:spPr>
        <p:txBody>
          <a:bodyPr/>
          <a:lstStyle>
            <a:lvl1pPr marL="0" indent="0">
              <a:buNone/>
              <a:defRPr sz="1167"/>
            </a:lvl1pPr>
          </a:lstStyle>
          <a:p>
            <a:pPr lvl="0"/>
            <a:r>
              <a:rPr lang="en-US"/>
              <a:t>Click to edit Master text styles</a:t>
            </a:r>
          </a:p>
        </p:txBody>
      </p:sp>
      <p:sp>
        <p:nvSpPr>
          <p:cNvPr id="9" name="Text Placeholder 6">
            <a:extLst>
              <a:ext uri="{FF2B5EF4-FFF2-40B4-BE49-F238E27FC236}">
                <a16:creationId xmlns:a16="http://schemas.microsoft.com/office/drawing/2014/main" id="{1134695B-6E5C-34B9-A847-9053D4AC6B1E}"/>
              </a:ext>
            </a:extLst>
          </p:cNvPr>
          <p:cNvSpPr txBox="1">
            <a:spLocks noGrp="1"/>
          </p:cNvSpPr>
          <p:nvPr>
            <p:ph type="body" idx="4294967295"/>
          </p:nvPr>
        </p:nvSpPr>
        <p:spPr>
          <a:xfrm>
            <a:off x="8406894" y="1401348"/>
            <a:ext cx="2867825" cy="792602"/>
          </a:xfrm>
        </p:spPr>
        <p:txBody>
          <a:bodyPr anchor="b"/>
          <a:lstStyle>
            <a:lvl1pPr marL="0" indent="0">
              <a:lnSpc>
                <a:spcPct val="90000"/>
              </a:lnSpc>
              <a:spcBef>
                <a:spcPts val="0"/>
              </a:spcBef>
              <a:buNone/>
              <a:defRPr sz="2667" b="1">
                <a:latin typeface="DM Sans"/>
                <a:ea typeface="DM Sans"/>
                <a:cs typeface="DM Sans"/>
              </a:defRPr>
            </a:lvl1pPr>
          </a:lstStyle>
          <a:p>
            <a:pPr lvl="0"/>
            <a:r>
              <a:rPr lang="en-US"/>
              <a:t>Header</a:t>
            </a:r>
          </a:p>
        </p:txBody>
      </p:sp>
      <p:sp>
        <p:nvSpPr>
          <p:cNvPr id="10" name="Text Placeholder 6">
            <a:extLst>
              <a:ext uri="{FF2B5EF4-FFF2-40B4-BE49-F238E27FC236}">
                <a16:creationId xmlns:a16="http://schemas.microsoft.com/office/drawing/2014/main" id="{6BC06C8C-F3F9-A593-0504-8EDEE021313B}"/>
              </a:ext>
            </a:extLst>
          </p:cNvPr>
          <p:cNvSpPr txBox="1">
            <a:spLocks noGrp="1"/>
          </p:cNvSpPr>
          <p:nvPr>
            <p:ph type="body" idx="4294967295"/>
          </p:nvPr>
        </p:nvSpPr>
        <p:spPr>
          <a:xfrm>
            <a:off x="608015" y="4634164"/>
            <a:ext cx="2881083" cy="1293823"/>
          </a:xfrm>
        </p:spPr>
        <p:txBody>
          <a:bodyPr/>
          <a:lstStyle>
            <a:lvl1pPr marL="0" indent="0">
              <a:buNone/>
              <a:defRPr sz="1167"/>
            </a:lvl1pPr>
          </a:lstStyle>
          <a:p>
            <a:pPr lvl="0"/>
            <a:r>
              <a:rPr lang="en-US"/>
              <a:t>Click to edit Master text styles</a:t>
            </a:r>
          </a:p>
        </p:txBody>
      </p:sp>
      <p:sp>
        <p:nvSpPr>
          <p:cNvPr id="11" name="Text Placeholder 6">
            <a:extLst>
              <a:ext uri="{FF2B5EF4-FFF2-40B4-BE49-F238E27FC236}">
                <a16:creationId xmlns:a16="http://schemas.microsoft.com/office/drawing/2014/main" id="{D90A0686-3159-A921-88E3-0A19435E4817}"/>
              </a:ext>
            </a:extLst>
          </p:cNvPr>
          <p:cNvSpPr txBox="1">
            <a:spLocks noGrp="1"/>
          </p:cNvSpPr>
          <p:nvPr>
            <p:ph type="body" idx="4294967295"/>
          </p:nvPr>
        </p:nvSpPr>
        <p:spPr>
          <a:xfrm>
            <a:off x="608015" y="3841562"/>
            <a:ext cx="2867825" cy="792602"/>
          </a:xfrm>
        </p:spPr>
        <p:txBody>
          <a:bodyPr anchor="b"/>
          <a:lstStyle>
            <a:lvl1pPr marL="0" indent="0">
              <a:lnSpc>
                <a:spcPct val="90000"/>
              </a:lnSpc>
              <a:spcBef>
                <a:spcPts val="0"/>
              </a:spcBef>
              <a:buNone/>
              <a:defRPr sz="2667" b="1">
                <a:latin typeface="DM Sans"/>
                <a:ea typeface="DM Sans"/>
                <a:cs typeface="DM Sans"/>
              </a:defRPr>
            </a:lvl1pPr>
          </a:lstStyle>
          <a:p>
            <a:pPr lvl="0"/>
            <a:r>
              <a:rPr lang="en-US"/>
              <a:t>Header</a:t>
            </a:r>
          </a:p>
        </p:txBody>
      </p:sp>
      <p:sp>
        <p:nvSpPr>
          <p:cNvPr id="12" name="Text Placeholder 6">
            <a:extLst>
              <a:ext uri="{FF2B5EF4-FFF2-40B4-BE49-F238E27FC236}">
                <a16:creationId xmlns:a16="http://schemas.microsoft.com/office/drawing/2014/main" id="{6D941132-4460-FAFB-857D-9CD7ADA1DA10}"/>
              </a:ext>
            </a:extLst>
          </p:cNvPr>
          <p:cNvSpPr txBox="1">
            <a:spLocks noGrp="1"/>
          </p:cNvSpPr>
          <p:nvPr>
            <p:ph type="body" idx="4294967295"/>
          </p:nvPr>
        </p:nvSpPr>
        <p:spPr>
          <a:xfrm>
            <a:off x="4579650" y="4634164"/>
            <a:ext cx="2881083" cy="1293823"/>
          </a:xfrm>
        </p:spPr>
        <p:txBody>
          <a:bodyPr/>
          <a:lstStyle>
            <a:lvl1pPr marL="0" indent="0">
              <a:buNone/>
              <a:defRPr sz="1167"/>
            </a:lvl1pPr>
          </a:lstStyle>
          <a:p>
            <a:pPr lvl="0"/>
            <a:r>
              <a:rPr lang="en-US"/>
              <a:t>Click to edit Master text styles</a:t>
            </a:r>
          </a:p>
        </p:txBody>
      </p:sp>
      <p:sp>
        <p:nvSpPr>
          <p:cNvPr id="13" name="Text Placeholder 6">
            <a:extLst>
              <a:ext uri="{FF2B5EF4-FFF2-40B4-BE49-F238E27FC236}">
                <a16:creationId xmlns:a16="http://schemas.microsoft.com/office/drawing/2014/main" id="{5F32CA0A-3CBB-02AF-3B69-45F854FAE1A8}"/>
              </a:ext>
            </a:extLst>
          </p:cNvPr>
          <p:cNvSpPr txBox="1">
            <a:spLocks noGrp="1"/>
          </p:cNvSpPr>
          <p:nvPr>
            <p:ph type="body" idx="4294967295"/>
          </p:nvPr>
        </p:nvSpPr>
        <p:spPr>
          <a:xfrm>
            <a:off x="4579650" y="3841562"/>
            <a:ext cx="2867825" cy="792602"/>
          </a:xfrm>
        </p:spPr>
        <p:txBody>
          <a:bodyPr anchor="b"/>
          <a:lstStyle>
            <a:lvl1pPr marL="0" indent="0">
              <a:lnSpc>
                <a:spcPct val="90000"/>
              </a:lnSpc>
              <a:spcBef>
                <a:spcPts val="0"/>
              </a:spcBef>
              <a:buNone/>
              <a:defRPr sz="2667" b="1">
                <a:latin typeface="DM Sans"/>
                <a:ea typeface="DM Sans"/>
                <a:cs typeface="DM Sans"/>
              </a:defRPr>
            </a:lvl1pPr>
          </a:lstStyle>
          <a:p>
            <a:pPr lvl="0"/>
            <a:r>
              <a:rPr lang="en-US"/>
              <a:t>Header</a:t>
            </a:r>
          </a:p>
        </p:txBody>
      </p:sp>
      <p:sp>
        <p:nvSpPr>
          <p:cNvPr id="14" name="Text Placeholder 6">
            <a:extLst>
              <a:ext uri="{FF2B5EF4-FFF2-40B4-BE49-F238E27FC236}">
                <a16:creationId xmlns:a16="http://schemas.microsoft.com/office/drawing/2014/main" id="{0D739012-2643-BA17-74B3-8EB1C3177B1E}"/>
              </a:ext>
            </a:extLst>
          </p:cNvPr>
          <p:cNvSpPr txBox="1">
            <a:spLocks noGrp="1"/>
          </p:cNvSpPr>
          <p:nvPr>
            <p:ph type="body" idx="4294967295"/>
          </p:nvPr>
        </p:nvSpPr>
        <p:spPr>
          <a:xfrm>
            <a:off x="8406894" y="4634164"/>
            <a:ext cx="2881083" cy="1293823"/>
          </a:xfrm>
        </p:spPr>
        <p:txBody>
          <a:bodyPr/>
          <a:lstStyle>
            <a:lvl1pPr marL="0" indent="0">
              <a:buNone/>
              <a:defRPr sz="1167"/>
            </a:lvl1pPr>
          </a:lstStyle>
          <a:p>
            <a:pPr lvl="0"/>
            <a:r>
              <a:rPr lang="en-US"/>
              <a:t>Click to edit Master text styles</a:t>
            </a:r>
          </a:p>
        </p:txBody>
      </p:sp>
      <p:sp>
        <p:nvSpPr>
          <p:cNvPr id="15" name="Text Placeholder 6">
            <a:extLst>
              <a:ext uri="{FF2B5EF4-FFF2-40B4-BE49-F238E27FC236}">
                <a16:creationId xmlns:a16="http://schemas.microsoft.com/office/drawing/2014/main" id="{448C6A02-80E7-D599-8F22-7B6B04DA555B}"/>
              </a:ext>
            </a:extLst>
          </p:cNvPr>
          <p:cNvSpPr txBox="1">
            <a:spLocks noGrp="1"/>
          </p:cNvSpPr>
          <p:nvPr>
            <p:ph type="body" idx="4294967295"/>
          </p:nvPr>
        </p:nvSpPr>
        <p:spPr>
          <a:xfrm>
            <a:off x="8406894" y="3841562"/>
            <a:ext cx="2867825" cy="792602"/>
          </a:xfrm>
        </p:spPr>
        <p:txBody>
          <a:bodyPr anchor="b"/>
          <a:lstStyle>
            <a:lvl1pPr marL="0" indent="0">
              <a:lnSpc>
                <a:spcPct val="90000"/>
              </a:lnSpc>
              <a:spcBef>
                <a:spcPts val="0"/>
              </a:spcBef>
              <a:buNone/>
              <a:defRPr sz="2667" b="1">
                <a:latin typeface="DM Sans"/>
                <a:ea typeface="DM Sans"/>
                <a:cs typeface="DM Sans"/>
              </a:defRPr>
            </a:lvl1pPr>
          </a:lstStyle>
          <a:p>
            <a:pPr lvl="0"/>
            <a:r>
              <a:rPr lang="en-US"/>
              <a:t>Header</a:t>
            </a:r>
          </a:p>
        </p:txBody>
      </p:sp>
    </p:spTree>
    <p:extLst>
      <p:ext uri="{BB962C8B-B14F-4D97-AF65-F5344CB8AC3E}">
        <p14:creationId xmlns:p14="http://schemas.microsoft.com/office/powerpoint/2010/main" val="2239656922"/>
      </p:ext>
    </p:extLst>
  </p:cSld>
  <p:clrMapOvr>
    <a:masterClrMapping/>
  </p:clrMapOvr>
  <p:transition spd="med">
    <p:fade/>
  </p:transition>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Couverture">
    <p:spTree>
      <p:nvGrpSpPr>
        <p:cNvPr id="1" name=""/>
        <p:cNvGrpSpPr/>
        <p:nvPr/>
      </p:nvGrpSpPr>
      <p:grpSpPr>
        <a:xfrm>
          <a:off x="0" y="0"/>
          <a:ext cx="0" cy="0"/>
          <a:chOff x="0" y="0"/>
          <a:chExt cx="0" cy="0"/>
        </a:xfrm>
      </p:grpSpPr>
      <p:grpSp>
        <p:nvGrpSpPr>
          <p:cNvPr id="41" name="Groupe 40">
            <a:extLst>
              <a:ext uri="{FF2B5EF4-FFF2-40B4-BE49-F238E27FC236}">
                <a16:creationId xmlns:a16="http://schemas.microsoft.com/office/drawing/2014/main" id="{57888B23-A2CD-4684-B3E8-9DE4B27729B7}"/>
              </a:ext>
            </a:extLst>
          </p:cNvPr>
          <p:cNvGrpSpPr/>
          <p:nvPr userDrawn="1"/>
        </p:nvGrpSpPr>
        <p:grpSpPr>
          <a:xfrm>
            <a:off x="-4864" y="0"/>
            <a:ext cx="12205996" cy="6858000"/>
            <a:chOff x="-4864" y="0"/>
            <a:chExt cx="12205996" cy="6858000"/>
          </a:xfrm>
        </p:grpSpPr>
        <p:sp>
          <p:nvSpPr>
            <p:cNvPr id="39" name="Rectangle 38">
              <a:extLst>
                <a:ext uri="{FF2B5EF4-FFF2-40B4-BE49-F238E27FC236}">
                  <a16:creationId xmlns:a16="http://schemas.microsoft.com/office/drawing/2014/main" id="{35B1EB73-611B-4D7D-9DCA-D502432DE7CF}"/>
                </a:ext>
              </a:extLst>
            </p:cNvPr>
            <p:cNvSpPr/>
            <p:nvPr userDrawn="1"/>
          </p:nvSpPr>
          <p:spPr bwMode="auto">
            <a:xfrm>
              <a:off x="-4864" y="0"/>
              <a:ext cx="12205996" cy="6858000"/>
            </a:xfrm>
            <a:prstGeom prst="rect">
              <a:avLst/>
            </a:prstGeom>
            <a:solidFill>
              <a:srgbClr val="A1B4D2"/>
            </a:solidFill>
            <a:ln>
              <a:noFill/>
            </a:ln>
          </p:spPr>
          <p:txBody>
            <a:bodyPr vert="horz" wrap="square" lIns="91440" tIns="45720" rIns="91440" bIns="45720" numCol="1" rtlCol="0" anchor="t" anchorCtr="0" compatLnSpc="1">
              <a:prstTxWarp prst="textNoShape">
                <a:avLst/>
              </a:prstTxWarp>
            </a:bodyPr>
            <a:lstStyle/>
            <a:p>
              <a:pPr algn="l"/>
              <a:endParaRPr lang="fr-FR"/>
            </a:p>
          </p:txBody>
        </p:sp>
        <p:pic>
          <p:nvPicPr>
            <p:cNvPr id="25" name="Image 24">
              <a:extLst>
                <a:ext uri="{FF2B5EF4-FFF2-40B4-BE49-F238E27FC236}">
                  <a16:creationId xmlns:a16="http://schemas.microsoft.com/office/drawing/2014/main" id="{7AC3BE48-A074-4927-9DF9-E68E910DE28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4531" y="5516563"/>
              <a:ext cx="1065669" cy="1065669"/>
            </a:xfrm>
            <a:prstGeom prst="rect">
              <a:avLst/>
            </a:prstGeom>
          </p:spPr>
        </p:pic>
      </p:grpSp>
      <p:sp>
        <p:nvSpPr>
          <p:cNvPr id="11" name="Forme libre : forme 10">
            <a:extLst>
              <a:ext uri="{FF2B5EF4-FFF2-40B4-BE49-F238E27FC236}">
                <a16:creationId xmlns:a16="http://schemas.microsoft.com/office/drawing/2014/main" id="{D48389DE-45FA-49E3-8E22-3A910C6AEE85}"/>
              </a:ext>
            </a:extLst>
          </p:cNvPr>
          <p:cNvSpPr/>
          <p:nvPr userDrawn="1"/>
        </p:nvSpPr>
        <p:spPr bwMode="auto">
          <a:xfrm>
            <a:off x="1600200" y="-9728"/>
            <a:ext cx="10591800" cy="5535039"/>
          </a:xfrm>
          <a:custGeom>
            <a:avLst/>
            <a:gdLst>
              <a:gd name="connsiteX0" fmla="*/ 0 w 10591800"/>
              <a:gd name="connsiteY0" fmla="*/ 0 h 5495925"/>
              <a:gd name="connsiteX1" fmla="*/ 0 w 10591800"/>
              <a:gd name="connsiteY1" fmla="*/ 5495925 h 5495925"/>
              <a:gd name="connsiteX2" fmla="*/ 8401050 w 10591800"/>
              <a:gd name="connsiteY2" fmla="*/ 5495925 h 5495925"/>
              <a:gd name="connsiteX3" fmla="*/ 10591800 w 10591800"/>
              <a:gd name="connsiteY3" fmla="*/ 3324225 h 5495925"/>
              <a:gd name="connsiteX4" fmla="*/ 10591800 w 10591800"/>
              <a:gd name="connsiteY4" fmla="*/ 0 h 5495925"/>
              <a:gd name="connsiteX5" fmla="*/ 0 w 10591800"/>
              <a:gd name="connsiteY5" fmla="*/ 0 h 54959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591800" h="5495925">
                <a:moveTo>
                  <a:pt x="0" y="0"/>
                </a:moveTo>
                <a:lnTo>
                  <a:pt x="0" y="5495925"/>
                </a:lnTo>
                <a:lnTo>
                  <a:pt x="8401050" y="5495925"/>
                </a:lnTo>
                <a:lnTo>
                  <a:pt x="10591800" y="3324225"/>
                </a:lnTo>
                <a:lnTo>
                  <a:pt x="10591800" y="0"/>
                </a:lnTo>
                <a:lnTo>
                  <a:pt x="0" y="0"/>
                </a:lnTo>
                <a:close/>
              </a:path>
            </a:pathLst>
          </a:custGeom>
          <a:solidFill>
            <a:schemeClr val="accent2"/>
          </a:solidFill>
          <a:ln>
            <a:noFill/>
          </a:ln>
        </p:spPr>
        <p:txBody>
          <a:bodyPr vert="horz" wrap="square" lIns="91440" tIns="45720" rIns="91440" bIns="45720" numCol="1" rtlCol="0" anchor="t" anchorCtr="0" compatLnSpc="1">
            <a:prstTxWarp prst="textNoShape">
              <a:avLst/>
            </a:prstTxWarp>
          </a:bodyPr>
          <a:lstStyle/>
          <a:p>
            <a:pPr algn="l"/>
            <a:endParaRPr lang="fr-FR"/>
          </a:p>
        </p:txBody>
      </p:sp>
      <p:sp>
        <p:nvSpPr>
          <p:cNvPr id="10" name="Forme libre : forme 9">
            <a:extLst>
              <a:ext uri="{FF2B5EF4-FFF2-40B4-BE49-F238E27FC236}">
                <a16:creationId xmlns:a16="http://schemas.microsoft.com/office/drawing/2014/main" id="{3B1AE203-C696-4ADA-929E-BC9CD0292A89}"/>
              </a:ext>
            </a:extLst>
          </p:cNvPr>
          <p:cNvSpPr/>
          <p:nvPr userDrawn="1"/>
        </p:nvSpPr>
        <p:spPr bwMode="auto">
          <a:xfrm>
            <a:off x="1600200" y="-9728"/>
            <a:ext cx="7297220" cy="5535039"/>
          </a:xfrm>
          <a:custGeom>
            <a:avLst/>
            <a:gdLst>
              <a:gd name="connsiteX0" fmla="*/ 0 w 7223760"/>
              <a:gd name="connsiteY0" fmla="*/ 5486400 h 5495544"/>
              <a:gd name="connsiteX1" fmla="*/ 0 w 7223760"/>
              <a:gd name="connsiteY1" fmla="*/ 2249424 h 5495544"/>
              <a:gd name="connsiteX2" fmla="*/ 2258568 w 7223760"/>
              <a:gd name="connsiteY2" fmla="*/ 0 h 5495544"/>
              <a:gd name="connsiteX3" fmla="*/ 7223760 w 7223760"/>
              <a:gd name="connsiteY3" fmla="*/ 0 h 5495544"/>
              <a:gd name="connsiteX4" fmla="*/ 7223760 w 7223760"/>
              <a:gd name="connsiteY4" fmla="*/ 1499616 h 5495544"/>
              <a:gd name="connsiteX5" fmla="*/ 3236976 w 7223760"/>
              <a:gd name="connsiteY5" fmla="*/ 5495544 h 5495544"/>
              <a:gd name="connsiteX6" fmla="*/ 0 w 7223760"/>
              <a:gd name="connsiteY6" fmla="*/ 5486400 h 54955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223760" h="5495544">
                <a:moveTo>
                  <a:pt x="0" y="5486400"/>
                </a:moveTo>
                <a:lnTo>
                  <a:pt x="0" y="2249424"/>
                </a:lnTo>
                <a:lnTo>
                  <a:pt x="2258568" y="0"/>
                </a:lnTo>
                <a:lnTo>
                  <a:pt x="7223760" y="0"/>
                </a:lnTo>
                <a:lnTo>
                  <a:pt x="7223760" y="1499616"/>
                </a:lnTo>
                <a:lnTo>
                  <a:pt x="3236976" y="5495544"/>
                </a:lnTo>
                <a:lnTo>
                  <a:pt x="0" y="5486400"/>
                </a:lnTo>
                <a:close/>
              </a:path>
            </a:pathLst>
          </a:custGeom>
          <a:solidFill>
            <a:srgbClr val="8C2896"/>
          </a:solidFill>
          <a:ln>
            <a:noFill/>
          </a:ln>
        </p:spPr>
        <p:txBody>
          <a:bodyPr rot="0" spcFirstLastPara="0" vert="horz" wrap="square" lIns="91440" tIns="45720" rIns="91440" bIns="45720" numCol="1" spcCol="0" rtlCol="0" fromWordArt="0" anchor="t" anchorCtr="0" forceAA="0" compatLnSpc="1">
            <a:prstTxWarp prst="textNoShape">
              <a:avLst/>
            </a:prstTxWarp>
            <a:no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endParaRPr lang="fr-FR" dirty="0"/>
          </a:p>
        </p:txBody>
      </p:sp>
      <p:sp>
        <p:nvSpPr>
          <p:cNvPr id="2" name="Titre 1">
            <a:extLst>
              <a:ext uri="{FF2B5EF4-FFF2-40B4-BE49-F238E27FC236}">
                <a16:creationId xmlns:a16="http://schemas.microsoft.com/office/drawing/2014/main" id="{50C5EE01-F973-4120-91B8-34CAA765DBA3}"/>
              </a:ext>
            </a:extLst>
          </p:cNvPr>
          <p:cNvSpPr>
            <a:spLocks noGrp="1"/>
          </p:cNvSpPr>
          <p:nvPr userDrawn="1">
            <p:ph type="ctrTitle"/>
          </p:nvPr>
        </p:nvSpPr>
        <p:spPr>
          <a:xfrm>
            <a:off x="2308225" y="3146222"/>
            <a:ext cx="9360000" cy="1260000"/>
          </a:xfrm>
        </p:spPr>
        <p:txBody>
          <a:bodyPr anchor="b"/>
          <a:lstStyle>
            <a:lvl1pPr algn="l">
              <a:defRPr sz="3500">
                <a:solidFill>
                  <a:schemeClr val="bg1"/>
                </a:solidFill>
              </a:defRPr>
            </a:lvl1pPr>
          </a:lstStyle>
          <a:p>
            <a:r>
              <a:rPr lang="fr-FR" dirty="0"/>
              <a:t>Modifiez le style du titre</a:t>
            </a:r>
          </a:p>
        </p:txBody>
      </p:sp>
      <p:sp>
        <p:nvSpPr>
          <p:cNvPr id="3" name="Sous-titre 2">
            <a:extLst>
              <a:ext uri="{FF2B5EF4-FFF2-40B4-BE49-F238E27FC236}">
                <a16:creationId xmlns:a16="http://schemas.microsoft.com/office/drawing/2014/main" id="{40AEA671-FC71-4FFA-B81F-CABE73D6E490}"/>
              </a:ext>
            </a:extLst>
          </p:cNvPr>
          <p:cNvSpPr>
            <a:spLocks noGrp="1"/>
          </p:cNvSpPr>
          <p:nvPr userDrawn="1">
            <p:ph type="subTitle" idx="1"/>
          </p:nvPr>
        </p:nvSpPr>
        <p:spPr>
          <a:xfrm>
            <a:off x="2308226" y="4509658"/>
            <a:ext cx="9360000" cy="360000"/>
          </a:xfrm>
        </p:spPr>
        <p:txBody>
          <a:bodyPr anchor="t"/>
          <a:lstStyle>
            <a:lvl1pPr marL="0" indent="0" algn="l">
              <a:buNone/>
              <a:defRPr sz="1600" i="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FR" dirty="0"/>
          </a:p>
        </p:txBody>
      </p:sp>
    </p:spTree>
    <p:extLst>
      <p:ext uri="{BB962C8B-B14F-4D97-AF65-F5344CB8AC3E}">
        <p14:creationId xmlns:p14="http://schemas.microsoft.com/office/powerpoint/2010/main" val="83027395"/>
      </p:ext>
    </p:extLst>
  </p:cSld>
  <p:clrMapOvr>
    <a:masterClrMapping/>
  </p:clrMapOvr>
  <p:extLst>
    <p:ext uri="{DCECCB84-F9BA-43D5-87BE-67443E8EF086}">
      <p15:sldGuideLst xmlns:p15="http://schemas.microsoft.com/office/powerpoint/2012/main">
        <p15:guide id="1" orient="horz" pos="3475" userDrawn="1">
          <p15:clr>
            <a:srgbClr val="FBAE40"/>
          </p15:clr>
        </p15:guide>
        <p15:guide id="2" pos="1005" userDrawn="1">
          <p15:clr>
            <a:srgbClr val="FBAE40"/>
          </p15:clr>
        </p15:guide>
        <p15:guide id="3" pos="6244" userDrawn="1">
          <p15:clr>
            <a:srgbClr val="FBAE40"/>
          </p15:clr>
        </p15:guide>
        <p15:guide id="4" orient="horz" pos="935" userDrawn="1">
          <p15:clr>
            <a:srgbClr val="FBAE40"/>
          </p15:clr>
        </p15:guide>
        <p15:guide id="5" orient="horz" pos="1434" userDrawn="1">
          <p15:clr>
            <a:srgbClr val="FBAE40"/>
          </p15:clr>
        </p15:guide>
        <p15:guide id="6" orient="horz" userDrawn="1">
          <p15:clr>
            <a:srgbClr val="FBAE40"/>
          </p15:clr>
        </p15:guide>
        <p15:guide id="7" pos="5518" userDrawn="1">
          <p15:clr>
            <a:srgbClr val="FBAE40"/>
          </p15:clr>
        </p15:guide>
        <p15:guide id="8" orient="horz" pos="4320" userDrawn="1">
          <p15:clr>
            <a:srgbClr val="FBAE40"/>
          </p15:clr>
        </p15:guide>
        <p15:guide id="9" orient="horz" pos="4156" userDrawn="1">
          <p15:clr>
            <a:srgbClr val="FBAE40"/>
          </p15:clr>
        </p15:guide>
        <p15:guide id="10" pos="3749" userDrawn="1">
          <p15:clr>
            <a:srgbClr val="FBAE40"/>
          </p15:clr>
        </p15:guide>
        <p15:guide id="11" pos="7680" userDrawn="1">
          <p15:clr>
            <a:srgbClr val="FBAE40"/>
          </p15:clr>
        </p15:guide>
        <p15:guide id="13" pos="2434" userDrawn="1">
          <p15:clr>
            <a:srgbClr val="FBAE40"/>
          </p15:clr>
        </p15:guide>
        <p15:guide id="16" userDrawn="1">
          <p15:clr>
            <a:srgbClr val="FBAE40"/>
          </p15:clr>
        </p15:guide>
        <p15:guide id="17" pos="3046" userDrawn="1">
          <p15:clr>
            <a:srgbClr val="FBAE40"/>
          </p15:clr>
        </p15:guide>
        <p15:guide id="18" orient="horz" pos="2024"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Ouverture de chapitre N°01">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17AB54D-A6D3-4709-8368-E4D626EA40B4}"/>
              </a:ext>
            </a:extLst>
          </p:cNvPr>
          <p:cNvSpPr/>
          <p:nvPr userDrawn="1"/>
        </p:nvSpPr>
        <p:spPr bwMode="auto">
          <a:xfrm>
            <a:off x="0" y="0"/>
            <a:ext cx="12192000" cy="6858000"/>
          </a:xfrm>
          <a:prstGeom prst="rect">
            <a:avLst/>
          </a:prstGeom>
          <a:solidFill>
            <a:srgbClr val="B4A9C7"/>
          </a:solidFill>
          <a:ln>
            <a:noFill/>
          </a:ln>
        </p:spPr>
        <p:txBody>
          <a:bodyPr vert="horz" wrap="square" lIns="91440" tIns="45720" rIns="91440" bIns="45720" numCol="1" rtlCol="0" anchor="t" anchorCtr="0" compatLnSpc="1">
            <a:prstTxWarp prst="textNoShape">
              <a:avLst/>
            </a:prstTxWarp>
          </a:bodyPr>
          <a:lstStyle/>
          <a:p>
            <a:pPr algn="l"/>
            <a:endParaRPr lang="fr-FR"/>
          </a:p>
        </p:txBody>
      </p:sp>
      <p:sp>
        <p:nvSpPr>
          <p:cNvPr id="8" name="Forme libre : forme 7">
            <a:extLst>
              <a:ext uri="{FF2B5EF4-FFF2-40B4-BE49-F238E27FC236}">
                <a16:creationId xmlns:a16="http://schemas.microsoft.com/office/drawing/2014/main" id="{1FFF4705-E89C-4A73-B858-6A5661C8AE7E}"/>
              </a:ext>
            </a:extLst>
          </p:cNvPr>
          <p:cNvSpPr/>
          <p:nvPr userDrawn="1"/>
        </p:nvSpPr>
        <p:spPr bwMode="auto">
          <a:xfrm>
            <a:off x="1556736" y="1501132"/>
            <a:ext cx="9705974" cy="5362575"/>
          </a:xfrm>
          <a:custGeom>
            <a:avLst/>
            <a:gdLst>
              <a:gd name="connsiteX0" fmla="*/ 0 w 9696450"/>
              <a:gd name="connsiteY0" fmla="*/ 9525 h 5362575"/>
              <a:gd name="connsiteX1" fmla="*/ 0 w 9696450"/>
              <a:gd name="connsiteY1" fmla="*/ 4371975 h 5362575"/>
              <a:gd name="connsiteX2" fmla="*/ 981075 w 9696450"/>
              <a:gd name="connsiteY2" fmla="*/ 5362575 h 5362575"/>
              <a:gd name="connsiteX3" fmla="*/ 9696450 w 9696450"/>
              <a:gd name="connsiteY3" fmla="*/ 5362575 h 5362575"/>
              <a:gd name="connsiteX4" fmla="*/ 4362450 w 9696450"/>
              <a:gd name="connsiteY4" fmla="*/ 0 h 5362575"/>
              <a:gd name="connsiteX5" fmla="*/ 0 w 9696450"/>
              <a:gd name="connsiteY5" fmla="*/ 9525 h 5362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696450" h="5362575">
                <a:moveTo>
                  <a:pt x="0" y="9525"/>
                </a:moveTo>
                <a:lnTo>
                  <a:pt x="0" y="4371975"/>
                </a:lnTo>
                <a:lnTo>
                  <a:pt x="981075" y="5362575"/>
                </a:lnTo>
                <a:lnTo>
                  <a:pt x="9696450" y="5362575"/>
                </a:lnTo>
                <a:lnTo>
                  <a:pt x="4362450" y="0"/>
                </a:lnTo>
                <a:lnTo>
                  <a:pt x="0" y="9525"/>
                </a:lnTo>
                <a:close/>
              </a:path>
            </a:pathLst>
          </a:custGeom>
          <a:solidFill>
            <a:srgbClr val="F09673"/>
          </a:solidFill>
          <a:ln>
            <a:noFill/>
          </a:ln>
        </p:spPr>
        <p:txBody>
          <a:bodyPr vert="horz" wrap="square" lIns="91440" tIns="45720" rIns="91440" bIns="45720" numCol="1" rtlCol="0" anchor="t" anchorCtr="0" compatLnSpc="1">
            <a:prstTxWarp prst="textNoShape">
              <a:avLst/>
            </a:prstTxWarp>
          </a:bodyPr>
          <a:lstStyle/>
          <a:p>
            <a:pPr algn="l"/>
            <a:endParaRPr lang="fr-FR" dirty="0"/>
          </a:p>
        </p:txBody>
      </p:sp>
      <p:sp>
        <p:nvSpPr>
          <p:cNvPr id="9" name="Forme libre : forme 8">
            <a:extLst>
              <a:ext uri="{FF2B5EF4-FFF2-40B4-BE49-F238E27FC236}">
                <a16:creationId xmlns:a16="http://schemas.microsoft.com/office/drawing/2014/main" id="{B13BA9E8-BE96-4277-ABC3-139395BBD5C5}"/>
              </a:ext>
            </a:extLst>
          </p:cNvPr>
          <p:cNvSpPr/>
          <p:nvPr userDrawn="1"/>
        </p:nvSpPr>
        <p:spPr bwMode="auto">
          <a:xfrm>
            <a:off x="1556735" y="1501132"/>
            <a:ext cx="5000625" cy="5010150"/>
          </a:xfrm>
          <a:custGeom>
            <a:avLst/>
            <a:gdLst>
              <a:gd name="connsiteX0" fmla="*/ 0 w 5000625"/>
              <a:gd name="connsiteY0" fmla="*/ 0 h 5010150"/>
              <a:gd name="connsiteX1" fmla="*/ 2219325 w 5000625"/>
              <a:gd name="connsiteY1" fmla="*/ 0 h 5010150"/>
              <a:gd name="connsiteX2" fmla="*/ 5000625 w 5000625"/>
              <a:gd name="connsiteY2" fmla="*/ 2752725 h 5010150"/>
              <a:gd name="connsiteX3" fmla="*/ 5000625 w 5000625"/>
              <a:gd name="connsiteY3" fmla="*/ 5010150 h 5010150"/>
              <a:gd name="connsiteX4" fmla="*/ 2771775 w 5000625"/>
              <a:gd name="connsiteY4" fmla="*/ 5010150 h 5010150"/>
              <a:gd name="connsiteX5" fmla="*/ 0 w 5000625"/>
              <a:gd name="connsiteY5" fmla="*/ 2247900 h 5010150"/>
              <a:gd name="connsiteX6" fmla="*/ 0 w 5000625"/>
              <a:gd name="connsiteY6" fmla="*/ 0 h 5010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00625" h="5010150">
                <a:moveTo>
                  <a:pt x="0" y="0"/>
                </a:moveTo>
                <a:lnTo>
                  <a:pt x="2219325" y="0"/>
                </a:lnTo>
                <a:lnTo>
                  <a:pt x="5000625" y="2752725"/>
                </a:lnTo>
                <a:lnTo>
                  <a:pt x="5000625" y="5010150"/>
                </a:lnTo>
                <a:lnTo>
                  <a:pt x="2771775" y="5010150"/>
                </a:lnTo>
                <a:lnTo>
                  <a:pt x="0" y="2247900"/>
                </a:lnTo>
                <a:lnTo>
                  <a:pt x="0" y="0"/>
                </a:lnTo>
                <a:close/>
              </a:path>
            </a:pathLst>
          </a:custGeom>
          <a:solidFill>
            <a:srgbClr val="E60087"/>
          </a:solidFill>
          <a:ln>
            <a:noFill/>
          </a:ln>
        </p:spPr>
        <p:txBody>
          <a:bodyPr vert="horz" wrap="square" lIns="91440" tIns="45720" rIns="91440" bIns="45720" numCol="1" rtlCol="0" anchor="t" anchorCtr="0" compatLnSpc="1">
            <a:prstTxWarp prst="textNoShape">
              <a:avLst/>
            </a:prstTxWarp>
          </a:bodyPr>
          <a:lstStyle/>
          <a:p>
            <a:pPr algn="l"/>
            <a:endParaRPr lang="fr-FR"/>
          </a:p>
        </p:txBody>
      </p:sp>
      <p:sp>
        <p:nvSpPr>
          <p:cNvPr id="2" name="Titre 1">
            <a:extLst>
              <a:ext uri="{FF2B5EF4-FFF2-40B4-BE49-F238E27FC236}">
                <a16:creationId xmlns:a16="http://schemas.microsoft.com/office/drawing/2014/main" id="{F5412AB6-7FD5-460F-B722-2C4F455C05AC}"/>
              </a:ext>
            </a:extLst>
          </p:cNvPr>
          <p:cNvSpPr>
            <a:spLocks noGrp="1"/>
          </p:cNvSpPr>
          <p:nvPr userDrawn="1">
            <p:ph type="title" hasCustomPrompt="1"/>
          </p:nvPr>
        </p:nvSpPr>
        <p:spPr>
          <a:xfrm>
            <a:off x="1902711" y="1901501"/>
            <a:ext cx="2700000" cy="1620000"/>
          </a:xfrm>
        </p:spPr>
        <p:txBody>
          <a:bodyPr anchor="ctr"/>
          <a:lstStyle>
            <a:lvl1pPr algn="l">
              <a:defRPr sz="12600">
                <a:solidFill>
                  <a:schemeClr val="bg1"/>
                </a:solidFill>
              </a:defRPr>
            </a:lvl1pPr>
          </a:lstStyle>
          <a:p>
            <a:r>
              <a:rPr lang="fr-FR" dirty="0"/>
              <a:t>01</a:t>
            </a:r>
          </a:p>
        </p:txBody>
      </p:sp>
      <p:sp>
        <p:nvSpPr>
          <p:cNvPr id="3" name="Espace réservé du texte 2">
            <a:extLst>
              <a:ext uri="{FF2B5EF4-FFF2-40B4-BE49-F238E27FC236}">
                <a16:creationId xmlns:a16="http://schemas.microsoft.com/office/drawing/2014/main" id="{461ED590-E3E6-4DF4-9162-2A904771452D}"/>
              </a:ext>
            </a:extLst>
          </p:cNvPr>
          <p:cNvSpPr>
            <a:spLocks noGrp="1"/>
          </p:cNvSpPr>
          <p:nvPr userDrawn="1">
            <p:ph type="body" idx="1"/>
          </p:nvPr>
        </p:nvSpPr>
        <p:spPr>
          <a:xfrm>
            <a:off x="1902710" y="3295650"/>
            <a:ext cx="9360000" cy="1260000"/>
          </a:xfrm>
        </p:spPr>
        <p:txBody>
          <a:bodyPr anchor="t"/>
          <a:lstStyle>
            <a:lvl1pPr marL="0" indent="0" algn="l">
              <a:buNone/>
              <a:defRPr sz="3500" b="1" i="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Tree>
    <p:extLst>
      <p:ext uri="{BB962C8B-B14F-4D97-AF65-F5344CB8AC3E}">
        <p14:creationId xmlns:p14="http://schemas.microsoft.com/office/powerpoint/2010/main" val="251581709"/>
      </p:ext>
    </p:extLst>
  </p:cSld>
  <p:clrMapOvr>
    <a:masterClrMapping/>
  </p:clrMapOvr>
  <p:extLst>
    <p:ext uri="{DCECCB84-F9BA-43D5-87BE-67443E8EF086}">
      <p15:sldGuideLst xmlns:p15="http://schemas.microsoft.com/office/powerpoint/2012/main">
        <p15:guide id="1" orient="horz" pos="935" userDrawn="1">
          <p15:clr>
            <a:srgbClr val="FBAE40"/>
          </p15:clr>
        </p15:guide>
        <p15:guide id="2" pos="3727" userDrawn="1">
          <p15:clr>
            <a:srgbClr val="FBAE40"/>
          </p15:clr>
        </p15:guide>
        <p15:guide id="3" pos="960" userDrawn="1">
          <p15:clr>
            <a:srgbClr val="FBAE40"/>
          </p15:clr>
        </p15:guide>
        <p15:guide id="4" orient="horz" pos="3680" userDrawn="1">
          <p15:clr>
            <a:srgbClr val="FBAE40"/>
          </p15:clr>
        </p15:guide>
        <p15:guide id="5" pos="4135" userDrawn="1">
          <p15:clr>
            <a:srgbClr val="FBAE40"/>
          </p15:clr>
        </p15:guide>
        <p15:guide id="6" pos="2706" userDrawn="1">
          <p15:clr>
            <a:srgbClr val="FBAE40"/>
          </p15:clr>
        </p15:guide>
        <p15:guide id="7" orient="horz" pos="2682" userDrawn="1">
          <p15:clr>
            <a:srgbClr val="FBAE40"/>
          </p15:clr>
        </p15:guide>
        <p15:guide id="8" orient="horz" pos="4088" userDrawn="1">
          <p15:clr>
            <a:srgbClr val="FBAE40"/>
          </p15:clr>
        </p15:guide>
        <p15:guide id="9" orient="horz" pos="2364" userDrawn="1">
          <p15:clr>
            <a:srgbClr val="FBAE40"/>
          </p15:clr>
        </p15:guide>
        <p15:guide id="10" pos="7083" userDrawn="1">
          <p15:clr>
            <a:srgbClr val="FBAE40"/>
          </p15:clr>
        </p15:guide>
        <p15:guide id="11" pos="1595" userDrawn="1">
          <p15:clr>
            <a:srgbClr val="FBAE40"/>
          </p15:clr>
        </p15:guide>
        <p15:guide id="12" pos="2389" userDrawn="1">
          <p15:clr>
            <a:srgbClr val="FBAE40"/>
          </p15:clr>
        </p15:guide>
        <p15:guide id="13" pos="7" userDrawn="1">
          <p15:clr>
            <a:srgbClr val="FBAE40"/>
          </p15:clr>
        </p15:guide>
        <p15:guide id="14" pos="7680" userDrawn="1">
          <p15:clr>
            <a:srgbClr val="FBAE40"/>
          </p15:clr>
        </p15:guide>
        <p15:guide id="15" orient="horz" userDrawn="1">
          <p15:clr>
            <a:srgbClr val="FBAE40"/>
          </p15:clr>
        </p15:guide>
        <p15:guide id="16" orient="horz" pos="432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Ouverture de chapitre N°02">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A0817EC4-598C-4E60-B7A2-604D10720413}"/>
              </a:ext>
            </a:extLst>
          </p:cNvPr>
          <p:cNvSpPr/>
          <p:nvPr userDrawn="1"/>
        </p:nvSpPr>
        <p:spPr bwMode="auto">
          <a:xfrm>
            <a:off x="0" y="0"/>
            <a:ext cx="12192000" cy="6850063"/>
          </a:xfrm>
          <a:prstGeom prst="rect">
            <a:avLst/>
          </a:prstGeom>
          <a:solidFill>
            <a:srgbClr val="B4A9C7"/>
          </a:solidFill>
          <a:ln>
            <a:noFill/>
          </a:ln>
        </p:spPr>
        <p:txBody>
          <a:bodyPr vert="horz" wrap="square" lIns="91440" tIns="45720" rIns="91440" bIns="45720" numCol="1" rtlCol="0" anchor="t" anchorCtr="0" compatLnSpc="1">
            <a:prstTxWarp prst="textNoShape">
              <a:avLst/>
            </a:prstTxWarp>
          </a:bodyPr>
          <a:lstStyle/>
          <a:p>
            <a:pPr algn="l"/>
            <a:endParaRPr lang="fr-FR"/>
          </a:p>
        </p:txBody>
      </p:sp>
      <p:sp>
        <p:nvSpPr>
          <p:cNvPr id="9" name="Forme libre : forme 8">
            <a:extLst>
              <a:ext uri="{FF2B5EF4-FFF2-40B4-BE49-F238E27FC236}">
                <a16:creationId xmlns:a16="http://schemas.microsoft.com/office/drawing/2014/main" id="{030DA1B4-CA76-497E-BE8A-E7049C15DBFA}"/>
              </a:ext>
            </a:extLst>
          </p:cNvPr>
          <p:cNvSpPr/>
          <p:nvPr userDrawn="1"/>
        </p:nvSpPr>
        <p:spPr bwMode="auto">
          <a:xfrm>
            <a:off x="1534602" y="0"/>
            <a:ext cx="9990034" cy="6154310"/>
          </a:xfrm>
          <a:custGeom>
            <a:avLst/>
            <a:gdLst>
              <a:gd name="connsiteX0" fmla="*/ 0 w 9990034"/>
              <a:gd name="connsiteY0" fmla="*/ 6170064 h 6170064"/>
              <a:gd name="connsiteX1" fmla="*/ 3785787 w 9990034"/>
              <a:gd name="connsiteY1" fmla="*/ 6170064 h 6170064"/>
              <a:gd name="connsiteX2" fmla="*/ 9990034 w 9990034"/>
              <a:gd name="connsiteY2" fmla="*/ 0 h 6170064"/>
              <a:gd name="connsiteX3" fmla="*/ 2427006 w 9990034"/>
              <a:gd name="connsiteY3" fmla="*/ 0 h 6170064"/>
              <a:gd name="connsiteX4" fmla="*/ 0 w 9990034"/>
              <a:gd name="connsiteY4" fmla="*/ 2409914 h 6170064"/>
              <a:gd name="connsiteX5" fmla="*/ 0 w 9990034"/>
              <a:gd name="connsiteY5" fmla="*/ 6170064 h 6170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990034" h="6170064">
                <a:moveTo>
                  <a:pt x="0" y="6170064"/>
                </a:moveTo>
                <a:lnTo>
                  <a:pt x="3785787" y="6170064"/>
                </a:lnTo>
                <a:lnTo>
                  <a:pt x="9990034" y="0"/>
                </a:lnTo>
                <a:lnTo>
                  <a:pt x="2427006" y="0"/>
                </a:lnTo>
                <a:lnTo>
                  <a:pt x="0" y="2409914"/>
                </a:lnTo>
                <a:cubicBezTo>
                  <a:pt x="2849" y="3666146"/>
                  <a:pt x="5697" y="4922378"/>
                  <a:pt x="0" y="6170064"/>
                </a:cubicBezTo>
                <a:close/>
              </a:path>
            </a:pathLst>
          </a:custGeom>
          <a:solidFill>
            <a:srgbClr val="82D2FA"/>
          </a:solidFill>
          <a:ln>
            <a:noFill/>
          </a:ln>
        </p:spPr>
        <p:txBody>
          <a:bodyPr vert="horz" wrap="square" lIns="91440" tIns="45720" rIns="91440" bIns="45720" numCol="1" rtlCol="0" anchor="t" anchorCtr="0" compatLnSpc="1">
            <a:prstTxWarp prst="textNoShape">
              <a:avLst/>
            </a:prstTxWarp>
          </a:bodyPr>
          <a:lstStyle/>
          <a:p>
            <a:pPr algn="l"/>
            <a:endParaRPr lang="fr-FR"/>
          </a:p>
        </p:txBody>
      </p:sp>
      <p:sp>
        <p:nvSpPr>
          <p:cNvPr id="10" name="Forme libre : forme 9">
            <a:extLst>
              <a:ext uri="{FF2B5EF4-FFF2-40B4-BE49-F238E27FC236}">
                <a16:creationId xmlns:a16="http://schemas.microsoft.com/office/drawing/2014/main" id="{007899E8-845F-42CA-84E5-9C110E799567}"/>
              </a:ext>
            </a:extLst>
          </p:cNvPr>
          <p:cNvSpPr/>
          <p:nvPr userDrawn="1"/>
        </p:nvSpPr>
        <p:spPr bwMode="auto">
          <a:xfrm>
            <a:off x="1534601" y="0"/>
            <a:ext cx="8391970" cy="6152972"/>
          </a:xfrm>
          <a:custGeom>
            <a:avLst/>
            <a:gdLst>
              <a:gd name="connsiteX0" fmla="*/ 3896882 w 8391970"/>
              <a:gd name="connsiteY0" fmla="*/ 0 h 6152972"/>
              <a:gd name="connsiteX1" fmla="*/ 0 w 8391970"/>
              <a:gd name="connsiteY1" fmla="*/ 3905428 h 6152972"/>
              <a:gd name="connsiteX2" fmla="*/ 0 w 8391970"/>
              <a:gd name="connsiteY2" fmla="*/ 6152972 h 6152972"/>
              <a:gd name="connsiteX3" fmla="*/ 2247544 w 8391970"/>
              <a:gd name="connsiteY3" fmla="*/ 6152972 h 6152972"/>
              <a:gd name="connsiteX4" fmla="*/ 8391970 w 8391970"/>
              <a:gd name="connsiteY4" fmla="*/ 0 h 6152972"/>
              <a:gd name="connsiteX5" fmla="*/ 3896882 w 8391970"/>
              <a:gd name="connsiteY5" fmla="*/ 0 h 61529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91970" h="6152972">
                <a:moveTo>
                  <a:pt x="3896882" y="0"/>
                </a:moveTo>
                <a:lnTo>
                  <a:pt x="0" y="3905428"/>
                </a:lnTo>
                <a:lnTo>
                  <a:pt x="0" y="6152972"/>
                </a:lnTo>
                <a:lnTo>
                  <a:pt x="2247544" y="6152972"/>
                </a:lnTo>
                <a:lnTo>
                  <a:pt x="8391970" y="0"/>
                </a:lnTo>
                <a:lnTo>
                  <a:pt x="3896882" y="0"/>
                </a:lnTo>
                <a:close/>
              </a:path>
            </a:pathLst>
          </a:custGeom>
          <a:solidFill>
            <a:srgbClr val="5F5FAA"/>
          </a:solidFill>
          <a:ln>
            <a:noFill/>
          </a:ln>
        </p:spPr>
        <p:txBody>
          <a:bodyPr vert="horz" wrap="square" lIns="91440" tIns="45720" rIns="91440" bIns="45720" numCol="1" rtlCol="0" anchor="t" anchorCtr="0" compatLnSpc="1">
            <a:prstTxWarp prst="textNoShape">
              <a:avLst/>
            </a:prstTxWarp>
          </a:bodyPr>
          <a:lstStyle/>
          <a:p>
            <a:pPr algn="l"/>
            <a:endParaRPr lang="fr-FR"/>
          </a:p>
        </p:txBody>
      </p:sp>
      <p:sp>
        <p:nvSpPr>
          <p:cNvPr id="2" name="Titre 1">
            <a:extLst>
              <a:ext uri="{FF2B5EF4-FFF2-40B4-BE49-F238E27FC236}">
                <a16:creationId xmlns:a16="http://schemas.microsoft.com/office/drawing/2014/main" id="{F5412AB6-7FD5-460F-B722-2C4F455C05AC}"/>
              </a:ext>
            </a:extLst>
          </p:cNvPr>
          <p:cNvSpPr>
            <a:spLocks noGrp="1"/>
          </p:cNvSpPr>
          <p:nvPr userDrawn="1">
            <p:ph type="title" hasCustomPrompt="1"/>
          </p:nvPr>
        </p:nvSpPr>
        <p:spPr>
          <a:xfrm>
            <a:off x="2117023" y="3174769"/>
            <a:ext cx="2700000" cy="1620000"/>
          </a:xfrm>
        </p:spPr>
        <p:txBody>
          <a:bodyPr anchor="ctr"/>
          <a:lstStyle>
            <a:lvl1pPr algn="l">
              <a:defRPr sz="12600">
                <a:solidFill>
                  <a:schemeClr val="bg1"/>
                </a:solidFill>
              </a:defRPr>
            </a:lvl1pPr>
          </a:lstStyle>
          <a:p>
            <a:r>
              <a:rPr lang="fr-FR" dirty="0"/>
              <a:t>02</a:t>
            </a:r>
          </a:p>
        </p:txBody>
      </p:sp>
      <p:sp>
        <p:nvSpPr>
          <p:cNvPr id="3" name="Espace réservé du texte 2">
            <a:extLst>
              <a:ext uri="{FF2B5EF4-FFF2-40B4-BE49-F238E27FC236}">
                <a16:creationId xmlns:a16="http://schemas.microsoft.com/office/drawing/2014/main" id="{461ED590-E3E6-4DF4-9162-2A904771452D}"/>
              </a:ext>
            </a:extLst>
          </p:cNvPr>
          <p:cNvSpPr>
            <a:spLocks noGrp="1"/>
          </p:cNvSpPr>
          <p:nvPr userDrawn="1">
            <p:ph type="body" idx="1"/>
          </p:nvPr>
        </p:nvSpPr>
        <p:spPr>
          <a:xfrm>
            <a:off x="2117022" y="4712493"/>
            <a:ext cx="9360000" cy="1260000"/>
          </a:xfrm>
        </p:spPr>
        <p:txBody>
          <a:bodyPr anchor="t"/>
          <a:lstStyle>
            <a:lvl1pPr marL="0" indent="0" algn="l">
              <a:buNone/>
              <a:defRPr sz="3500" b="1" i="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dirty="0"/>
              <a:t>Cliquez pour modifier les styles du texte du masque</a:t>
            </a:r>
          </a:p>
        </p:txBody>
      </p:sp>
    </p:spTree>
    <p:extLst>
      <p:ext uri="{BB962C8B-B14F-4D97-AF65-F5344CB8AC3E}">
        <p14:creationId xmlns:p14="http://schemas.microsoft.com/office/powerpoint/2010/main" val="3985056624"/>
      </p:ext>
    </p:extLst>
  </p:cSld>
  <p:clrMapOvr>
    <a:masterClrMapping/>
  </p:clrMapOvr>
  <p:extLst>
    <p:ext uri="{DCECCB84-F9BA-43D5-87BE-67443E8EF086}">
      <p15:sldGuideLst xmlns:p15="http://schemas.microsoft.com/office/powerpoint/2012/main">
        <p15:guide id="1" orient="horz" pos="3884" userDrawn="1">
          <p15:clr>
            <a:srgbClr val="FBAE40"/>
          </p15:clr>
        </p15:guide>
        <p15:guide id="2" pos="960" userDrawn="1">
          <p15:clr>
            <a:srgbClr val="FBAE40"/>
          </p15:clr>
        </p15:guide>
        <p15:guide id="3" pos="2389" userDrawn="1">
          <p15:clr>
            <a:srgbClr val="FBAE40"/>
          </p15:clr>
        </p15:guide>
        <p15:guide id="4" pos="3341" userDrawn="1">
          <p15:clr>
            <a:srgbClr val="FBAE40"/>
          </p15:clr>
        </p15:guide>
        <p15:guide id="5" pos="2479" userDrawn="1">
          <p15:clr>
            <a:srgbClr val="FBAE40"/>
          </p15:clr>
        </p15:guide>
        <p15:guide id="6" pos="3432" userDrawn="1">
          <p15:clr>
            <a:srgbClr val="FBAE40"/>
          </p15:clr>
        </p15:guide>
        <p15:guide id="7" pos="6244" userDrawn="1">
          <p15:clr>
            <a:srgbClr val="FBAE40"/>
          </p15:clr>
        </p15:guide>
        <p15:guide id="8" pos="7242" userDrawn="1">
          <p15:clr>
            <a:srgbClr val="FBAE40"/>
          </p15:clr>
        </p15:guide>
        <p15:guide id="9" orient="horz" pos="2455" userDrawn="1">
          <p15:clr>
            <a:srgbClr val="FBAE40"/>
          </p15:clr>
        </p15:guide>
        <p15:guide id="10" orient="horz" pos="1525" userDrawn="1">
          <p15:clr>
            <a:srgbClr val="FBAE40"/>
          </p15:clr>
        </p15:guide>
        <p15:guide id="12" userDrawn="1">
          <p15:clr>
            <a:srgbClr val="FBAE40"/>
          </p15:clr>
        </p15:guide>
        <p15:guide id="13" pos="7680" userDrawn="1">
          <p15:clr>
            <a:srgbClr val="FBAE40"/>
          </p15:clr>
        </p15:guide>
        <p15:guide id="14" orient="horz" userDrawn="1">
          <p15:clr>
            <a:srgbClr val="FBAE40"/>
          </p15:clr>
        </p15:guide>
        <p15:guide id="15" orient="horz" pos="4315"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Ouverture de chapitre N°03">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AE6E7A4-2FED-420A-BA3F-5F5A55178F7F}"/>
              </a:ext>
            </a:extLst>
          </p:cNvPr>
          <p:cNvSpPr/>
          <p:nvPr userDrawn="1"/>
        </p:nvSpPr>
        <p:spPr bwMode="auto">
          <a:xfrm>
            <a:off x="0" y="0"/>
            <a:ext cx="12201727" cy="6858000"/>
          </a:xfrm>
          <a:prstGeom prst="rect">
            <a:avLst/>
          </a:prstGeom>
          <a:solidFill>
            <a:srgbClr val="B4A9C7"/>
          </a:solidFill>
          <a:ln>
            <a:noFill/>
          </a:ln>
        </p:spPr>
        <p:txBody>
          <a:bodyPr vert="horz" wrap="square" lIns="91440" tIns="45720" rIns="91440" bIns="45720" numCol="1" rtlCol="0" anchor="t" anchorCtr="0" compatLnSpc="1">
            <a:prstTxWarp prst="textNoShape">
              <a:avLst/>
            </a:prstTxWarp>
          </a:bodyPr>
          <a:lstStyle/>
          <a:p>
            <a:pPr algn="l"/>
            <a:endParaRPr lang="fr-FR"/>
          </a:p>
        </p:txBody>
      </p:sp>
      <p:sp>
        <p:nvSpPr>
          <p:cNvPr id="11" name="Forme libre : forme 10">
            <a:extLst>
              <a:ext uri="{FF2B5EF4-FFF2-40B4-BE49-F238E27FC236}">
                <a16:creationId xmlns:a16="http://schemas.microsoft.com/office/drawing/2014/main" id="{9A6B0E9C-2D53-4EE5-951E-A87827B5E49F}"/>
              </a:ext>
            </a:extLst>
          </p:cNvPr>
          <p:cNvSpPr/>
          <p:nvPr userDrawn="1"/>
        </p:nvSpPr>
        <p:spPr bwMode="auto">
          <a:xfrm>
            <a:off x="0" y="0"/>
            <a:ext cx="6486258" cy="5956419"/>
          </a:xfrm>
          <a:custGeom>
            <a:avLst/>
            <a:gdLst>
              <a:gd name="connsiteX0" fmla="*/ 0 w 6486258"/>
              <a:gd name="connsiteY0" fmla="*/ 0 h 5956419"/>
              <a:gd name="connsiteX1" fmla="*/ 0 w 6486258"/>
              <a:gd name="connsiteY1" fmla="*/ 3879791 h 5956419"/>
              <a:gd name="connsiteX2" fmla="*/ 2110811 w 6486258"/>
              <a:gd name="connsiteY2" fmla="*/ 5956419 h 5956419"/>
              <a:gd name="connsiteX3" fmla="*/ 6486258 w 6486258"/>
              <a:gd name="connsiteY3" fmla="*/ 5956419 h 5956419"/>
              <a:gd name="connsiteX4" fmla="*/ 6486258 w 6486258"/>
              <a:gd name="connsiteY4" fmla="*/ 1768979 h 5956419"/>
              <a:gd name="connsiteX5" fmla="*/ 4725824 w 6486258"/>
              <a:gd name="connsiteY5" fmla="*/ 0 h 5956419"/>
              <a:gd name="connsiteX6" fmla="*/ 0 w 6486258"/>
              <a:gd name="connsiteY6" fmla="*/ 0 h 59564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486258" h="5956419">
                <a:moveTo>
                  <a:pt x="0" y="0"/>
                </a:moveTo>
                <a:lnTo>
                  <a:pt x="0" y="3879791"/>
                </a:lnTo>
                <a:lnTo>
                  <a:pt x="2110811" y="5956419"/>
                </a:lnTo>
                <a:lnTo>
                  <a:pt x="6486258" y="5956419"/>
                </a:lnTo>
                <a:lnTo>
                  <a:pt x="6486258" y="1768979"/>
                </a:lnTo>
                <a:lnTo>
                  <a:pt x="4725824" y="0"/>
                </a:lnTo>
                <a:lnTo>
                  <a:pt x="0" y="0"/>
                </a:lnTo>
                <a:close/>
              </a:path>
            </a:pathLst>
          </a:custGeom>
          <a:solidFill>
            <a:srgbClr val="E6788C"/>
          </a:solidFill>
          <a:ln>
            <a:noFill/>
          </a:ln>
        </p:spPr>
        <p:txBody>
          <a:bodyPr vert="horz" wrap="square" lIns="91440" tIns="45720" rIns="91440" bIns="45720" numCol="1" rtlCol="0" anchor="t" anchorCtr="0" compatLnSpc="1">
            <a:prstTxWarp prst="textNoShape">
              <a:avLst/>
            </a:prstTxWarp>
          </a:bodyPr>
          <a:lstStyle/>
          <a:p>
            <a:pPr algn="l"/>
            <a:endParaRPr lang="fr-FR"/>
          </a:p>
        </p:txBody>
      </p:sp>
      <p:sp>
        <p:nvSpPr>
          <p:cNvPr id="12" name="Forme libre : forme 11">
            <a:extLst>
              <a:ext uri="{FF2B5EF4-FFF2-40B4-BE49-F238E27FC236}">
                <a16:creationId xmlns:a16="http://schemas.microsoft.com/office/drawing/2014/main" id="{97F261CF-FAA5-4056-B6A6-DD4182B70DDA}"/>
              </a:ext>
            </a:extLst>
          </p:cNvPr>
          <p:cNvSpPr/>
          <p:nvPr userDrawn="1"/>
        </p:nvSpPr>
        <p:spPr bwMode="auto">
          <a:xfrm>
            <a:off x="0" y="0"/>
            <a:ext cx="3683237" cy="3338331"/>
          </a:xfrm>
          <a:custGeom>
            <a:avLst/>
            <a:gdLst>
              <a:gd name="connsiteX0" fmla="*/ 3683237 w 3683237"/>
              <a:gd name="connsiteY0" fmla="*/ 3332860 h 3332860"/>
              <a:gd name="connsiteX1" fmla="*/ 3683237 w 3683237"/>
              <a:gd name="connsiteY1" fmla="*/ 1093862 h 3332860"/>
              <a:gd name="connsiteX2" fmla="*/ 2606467 w 3683237"/>
              <a:gd name="connsiteY2" fmla="*/ 0 h 3332860"/>
              <a:gd name="connsiteX3" fmla="*/ 0 w 3683237"/>
              <a:gd name="connsiteY3" fmla="*/ 0 h 3332860"/>
              <a:gd name="connsiteX4" fmla="*/ 0 w 3683237"/>
              <a:gd name="connsiteY4" fmla="*/ 1862983 h 3332860"/>
              <a:gd name="connsiteX5" fmla="*/ 1444239 w 3683237"/>
              <a:gd name="connsiteY5" fmla="*/ 3324314 h 3332860"/>
              <a:gd name="connsiteX6" fmla="*/ 3683237 w 3683237"/>
              <a:gd name="connsiteY6" fmla="*/ 3332860 h 3332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83237" h="3332860">
                <a:moveTo>
                  <a:pt x="3683237" y="3332860"/>
                </a:moveTo>
                <a:lnTo>
                  <a:pt x="3683237" y="1093862"/>
                </a:lnTo>
                <a:lnTo>
                  <a:pt x="2606467" y="0"/>
                </a:lnTo>
                <a:lnTo>
                  <a:pt x="0" y="0"/>
                </a:lnTo>
                <a:lnTo>
                  <a:pt x="0" y="1862983"/>
                </a:lnTo>
                <a:lnTo>
                  <a:pt x="1444239" y="3324314"/>
                </a:lnTo>
                <a:lnTo>
                  <a:pt x="3683237" y="3332860"/>
                </a:lnTo>
                <a:close/>
              </a:path>
            </a:pathLst>
          </a:custGeom>
          <a:solidFill>
            <a:srgbClr val="E6505A"/>
          </a:solidFill>
          <a:ln>
            <a:noFill/>
          </a:ln>
        </p:spPr>
        <p:txBody>
          <a:bodyPr vert="horz" wrap="square" lIns="91440" tIns="45720" rIns="91440" bIns="45720" numCol="1" rtlCol="0" anchor="t" anchorCtr="0" compatLnSpc="1">
            <a:prstTxWarp prst="textNoShape">
              <a:avLst/>
            </a:prstTxWarp>
          </a:bodyPr>
          <a:lstStyle/>
          <a:p>
            <a:pPr algn="l"/>
            <a:endParaRPr lang="fr-FR"/>
          </a:p>
        </p:txBody>
      </p:sp>
      <p:sp>
        <p:nvSpPr>
          <p:cNvPr id="2" name="Titre 1">
            <a:extLst>
              <a:ext uri="{FF2B5EF4-FFF2-40B4-BE49-F238E27FC236}">
                <a16:creationId xmlns:a16="http://schemas.microsoft.com/office/drawing/2014/main" id="{F5412AB6-7FD5-460F-B722-2C4F455C05AC}"/>
              </a:ext>
            </a:extLst>
          </p:cNvPr>
          <p:cNvSpPr>
            <a:spLocks noGrp="1"/>
          </p:cNvSpPr>
          <p:nvPr userDrawn="1">
            <p:ph type="title" hasCustomPrompt="1"/>
          </p:nvPr>
        </p:nvSpPr>
        <p:spPr>
          <a:xfrm>
            <a:off x="1454082" y="1508597"/>
            <a:ext cx="2700000" cy="1620000"/>
          </a:xfrm>
        </p:spPr>
        <p:txBody>
          <a:bodyPr anchor="ctr"/>
          <a:lstStyle>
            <a:lvl1pPr algn="l">
              <a:defRPr sz="12600">
                <a:solidFill>
                  <a:schemeClr val="bg1"/>
                </a:solidFill>
              </a:defRPr>
            </a:lvl1pPr>
          </a:lstStyle>
          <a:p>
            <a:r>
              <a:rPr lang="fr-FR" dirty="0"/>
              <a:t>03</a:t>
            </a:r>
          </a:p>
        </p:txBody>
      </p:sp>
      <p:sp>
        <p:nvSpPr>
          <p:cNvPr id="3" name="Espace réservé du texte 2">
            <a:extLst>
              <a:ext uri="{FF2B5EF4-FFF2-40B4-BE49-F238E27FC236}">
                <a16:creationId xmlns:a16="http://schemas.microsoft.com/office/drawing/2014/main" id="{461ED590-E3E6-4DF4-9162-2A904771452D}"/>
              </a:ext>
            </a:extLst>
          </p:cNvPr>
          <p:cNvSpPr>
            <a:spLocks noGrp="1"/>
          </p:cNvSpPr>
          <p:nvPr userDrawn="1">
            <p:ph type="body" idx="1"/>
          </p:nvPr>
        </p:nvSpPr>
        <p:spPr>
          <a:xfrm>
            <a:off x="2306568" y="3548064"/>
            <a:ext cx="9000000" cy="1260000"/>
          </a:xfrm>
        </p:spPr>
        <p:txBody>
          <a:bodyPr anchor="t"/>
          <a:lstStyle>
            <a:lvl1pPr marL="0" indent="0" algn="l">
              <a:buNone/>
              <a:defRPr sz="3500" b="1" i="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Tree>
    <p:extLst>
      <p:ext uri="{BB962C8B-B14F-4D97-AF65-F5344CB8AC3E}">
        <p14:creationId xmlns:p14="http://schemas.microsoft.com/office/powerpoint/2010/main" val="740776972"/>
      </p:ext>
    </p:extLst>
  </p:cSld>
  <p:clrMapOvr>
    <a:masterClrMapping/>
  </p:clrMapOvr>
  <p:extLst>
    <p:ext uri="{DCECCB84-F9BA-43D5-87BE-67443E8EF086}">
      <p15:sldGuideLst xmlns:p15="http://schemas.microsoft.com/office/powerpoint/2012/main">
        <p15:guide id="2" pos="4089" userDrawn="1">
          <p15:clr>
            <a:srgbClr val="FBAE40"/>
          </p15:clr>
        </p15:guide>
        <p15:guide id="3" orient="horz" pos="1094" userDrawn="1">
          <p15:clr>
            <a:srgbClr val="FBAE40"/>
          </p15:clr>
        </p15:guide>
        <p15:guide id="4" orient="horz" userDrawn="1">
          <p15:clr>
            <a:srgbClr val="FBAE40"/>
          </p15:clr>
        </p15:guide>
        <p15:guide id="5" orient="horz" pos="686" userDrawn="1">
          <p15:clr>
            <a:srgbClr val="FBAE40"/>
          </p15:clr>
        </p15:guide>
        <p15:guide id="6" orient="horz" pos="1185" userDrawn="1">
          <p15:clr>
            <a:srgbClr val="FBAE40"/>
          </p15:clr>
        </p15:guide>
        <p15:guide id="7" orient="horz" pos="2092" userDrawn="1">
          <p15:clr>
            <a:srgbClr val="FBAE40"/>
          </p15:clr>
        </p15:guide>
        <p15:guide id="8" orient="horz" pos="4320" userDrawn="1">
          <p15:clr>
            <a:srgbClr val="FBAE40"/>
          </p15:clr>
        </p15:guide>
        <p15:guide id="9" orient="horz" pos="3748" userDrawn="1">
          <p15:clr>
            <a:srgbClr val="FBAE40"/>
          </p15:clr>
        </p15:guide>
        <p15:guide id="10" pos="7680" userDrawn="1">
          <p15:clr>
            <a:srgbClr val="FBAE40"/>
          </p15:clr>
        </p15:guide>
        <p15:guide id="11" pos="7" userDrawn="1">
          <p15:clr>
            <a:srgbClr val="FBAE40"/>
          </p15:clr>
        </p15:guide>
        <p15:guide id="12" pos="914" userDrawn="1">
          <p15:clr>
            <a:srgbClr val="FBAE40"/>
          </p15:clr>
        </p15:guide>
        <p15:guide id="13" pos="2320" userDrawn="1">
          <p15:clr>
            <a:srgbClr val="FBAE40"/>
          </p15:clr>
        </p15:guide>
        <p15:guide id="14" pos="1323" userDrawn="1">
          <p15:clr>
            <a:srgbClr val="FBAE40"/>
          </p15:clr>
        </p15:guide>
        <p15:guide id="15" pos="1640" userDrawn="1">
          <p15:clr>
            <a:srgbClr val="FBAE40"/>
          </p15:clr>
        </p15:guide>
        <p15:guide id="16" pos="2978" userDrawn="1">
          <p15:clr>
            <a:srgbClr val="FBAE40"/>
          </p15:clr>
        </p15:guide>
        <p15:guide id="17" orient="horz" pos="2455"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Ouverture de chapitre N°04">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40F1C34-0B97-46B5-B609-425D914EDBA6}"/>
              </a:ext>
            </a:extLst>
          </p:cNvPr>
          <p:cNvSpPr/>
          <p:nvPr userDrawn="1"/>
        </p:nvSpPr>
        <p:spPr bwMode="auto">
          <a:xfrm>
            <a:off x="-6071" y="0"/>
            <a:ext cx="12192000" cy="6858000"/>
          </a:xfrm>
          <a:prstGeom prst="rect">
            <a:avLst/>
          </a:prstGeom>
          <a:solidFill>
            <a:srgbClr val="B4A9C7"/>
          </a:solidFill>
          <a:ln>
            <a:noFill/>
          </a:ln>
        </p:spPr>
        <p:txBody>
          <a:bodyPr vert="horz" wrap="square" lIns="91440" tIns="45720" rIns="91440" bIns="45720" numCol="1" rtlCol="0" anchor="t" anchorCtr="0" compatLnSpc="1">
            <a:prstTxWarp prst="textNoShape">
              <a:avLst/>
            </a:prstTxWarp>
          </a:bodyPr>
          <a:lstStyle/>
          <a:p>
            <a:pPr algn="l"/>
            <a:endParaRPr lang="fr-FR" dirty="0"/>
          </a:p>
        </p:txBody>
      </p:sp>
      <p:sp>
        <p:nvSpPr>
          <p:cNvPr id="9" name="Forme libre : forme 8">
            <a:extLst>
              <a:ext uri="{FF2B5EF4-FFF2-40B4-BE49-F238E27FC236}">
                <a16:creationId xmlns:a16="http://schemas.microsoft.com/office/drawing/2014/main" id="{F694DD8B-B82B-4B67-9164-13DF0B418B38}"/>
              </a:ext>
            </a:extLst>
          </p:cNvPr>
          <p:cNvSpPr/>
          <p:nvPr userDrawn="1"/>
        </p:nvSpPr>
        <p:spPr bwMode="auto">
          <a:xfrm>
            <a:off x="-18213" y="981182"/>
            <a:ext cx="5878686" cy="5876818"/>
          </a:xfrm>
          <a:custGeom>
            <a:avLst/>
            <a:gdLst>
              <a:gd name="connsiteX0" fmla="*/ 0 w 5866544"/>
              <a:gd name="connsiteY0" fmla="*/ 5876818 h 5876818"/>
              <a:gd name="connsiteX1" fmla="*/ 4356243 w 5866544"/>
              <a:gd name="connsiteY1" fmla="*/ 5876818 h 5876818"/>
              <a:gd name="connsiteX2" fmla="*/ 5866544 w 5866544"/>
              <a:gd name="connsiteY2" fmla="*/ 4345968 h 5876818"/>
              <a:gd name="connsiteX3" fmla="*/ 5866544 w 5866544"/>
              <a:gd name="connsiteY3" fmla="*/ 0 h 5876818"/>
              <a:gd name="connsiteX4" fmla="*/ 1510301 w 5866544"/>
              <a:gd name="connsiteY4" fmla="*/ 0 h 5876818"/>
              <a:gd name="connsiteX5" fmla="*/ 10274 w 5866544"/>
              <a:gd name="connsiteY5" fmla="*/ 1541124 h 5876818"/>
              <a:gd name="connsiteX6" fmla="*/ 0 w 5866544"/>
              <a:gd name="connsiteY6" fmla="*/ 5876818 h 5876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66544" h="5876818">
                <a:moveTo>
                  <a:pt x="0" y="5876818"/>
                </a:moveTo>
                <a:lnTo>
                  <a:pt x="4356243" y="5876818"/>
                </a:lnTo>
                <a:lnTo>
                  <a:pt x="5866544" y="4345968"/>
                </a:lnTo>
                <a:lnTo>
                  <a:pt x="5866544" y="0"/>
                </a:lnTo>
                <a:lnTo>
                  <a:pt x="1510301" y="0"/>
                </a:lnTo>
                <a:lnTo>
                  <a:pt x="10274" y="1541124"/>
                </a:lnTo>
                <a:cubicBezTo>
                  <a:pt x="6849" y="2986355"/>
                  <a:pt x="3425" y="4431587"/>
                  <a:pt x="0" y="5876818"/>
                </a:cubicBezTo>
                <a:close/>
              </a:path>
            </a:pathLst>
          </a:custGeom>
          <a:solidFill>
            <a:srgbClr val="8C2896"/>
          </a:solidFill>
          <a:ln>
            <a:noFill/>
          </a:ln>
        </p:spPr>
        <p:txBody>
          <a:bodyPr vert="horz" wrap="square" lIns="91440" tIns="45720" rIns="91440" bIns="45720" numCol="1" rtlCol="0" anchor="t" anchorCtr="0" compatLnSpc="1">
            <a:prstTxWarp prst="textNoShape">
              <a:avLst/>
            </a:prstTxWarp>
          </a:bodyPr>
          <a:lstStyle/>
          <a:p>
            <a:pPr algn="l"/>
            <a:endParaRPr lang="fr-FR"/>
          </a:p>
        </p:txBody>
      </p:sp>
      <p:sp>
        <p:nvSpPr>
          <p:cNvPr id="12" name="Forme libre : forme 11">
            <a:extLst>
              <a:ext uri="{FF2B5EF4-FFF2-40B4-BE49-F238E27FC236}">
                <a16:creationId xmlns:a16="http://schemas.microsoft.com/office/drawing/2014/main" id="{D6DB14C6-1836-422B-B7B5-F736BA9FD2BA}"/>
              </a:ext>
            </a:extLst>
          </p:cNvPr>
          <p:cNvSpPr/>
          <p:nvPr userDrawn="1"/>
        </p:nvSpPr>
        <p:spPr bwMode="auto">
          <a:xfrm>
            <a:off x="826136" y="972766"/>
            <a:ext cx="5034337" cy="5003515"/>
          </a:xfrm>
          <a:custGeom>
            <a:avLst/>
            <a:gdLst>
              <a:gd name="connsiteX0" fmla="*/ 0 w 5034337"/>
              <a:gd name="connsiteY0" fmla="*/ 5003515 h 5003515"/>
              <a:gd name="connsiteX1" fmla="*/ 2250040 w 5034337"/>
              <a:gd name="connsiteY1" fmla="*/ 5003515 h 5003515"/>
              <a:gd name="connsiteX2" fmla="*/ 5034337 w 5034337"/>
              <a:gd name="connsiteY2" fmla="*/ 2229492 h 5003515"/>
              <a:gd name="connsiteX3" fmla="*/ 5034337 w 5034337"/>
              <a:gd name="connsiteY3" fmla="*/ 0 h 5003515"/>
              <a:gd name="connsiteX4" fmla="*/ 2774022 w 5034337"/>
              <a:gd name="connsiteY4" fmla="*/ 0 h 5003515"/>
              <a:gd name="connsiteX5" fmla="*/ 10274 w 5034337"/>
              <a:gd name="connsiteY5" fmla="*/ 2763748 h 5003515"/>
              <a:gd name="connsiteX6" fmla="*/ 0 w 5034337"/>
              <a:gd name="connsiteY6" fmla="*/ 5003515 h 5003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34337" h="5003515">
                <a:moveTo>
                  <a:pt x="0" y="5003515"/>
                </a:moveTo>
                <a:lnTo>
                  <a:pt x="2250040" y="5003515"/>
                </a:lnTo>
                <a:lnTo>
                  <a:pt x="5034337" y="2229492"/>
                </a:lnTo>
                <a:lnTo>
                  <a:pt x="5034337" y="0"/>
                </a:lnTo>
                <a:lnTo>
                  <a:pt x="2774022" y="0"/>
                </a:lnTo>
                <a:lnTo>
                  <a:pt x="10274" y="2763748"/>
                </a:lnTo>
                <a:cubicBezTo>
                  <a:pt x="6849" y="3510337"/>
                  <a:pt x="3425" y="4256926"/>
                  <a:pt x="0" y="5003515"/>
                </a:cubicBezTo>
                <a:close/>
              </a:path>
            </a:pathLst>
          </a:custGeom>
          <a:solidFill>
            <a:srgbClr val="82D2FA"/>
          </a:solidFill>
          <a:ln>
            <a:noFill/>
          </a:ln>
        </p:spPr>
        <p:txBody>
          <a:bodyPr vert="horz" wrap="square" lIns="91440" tIns="45720" rIns="91440" bIns="45720" numCol="1" rtlCol="0" anchor="t" anchorCtr="0" compatLnSpc="1">
            <a:prstTxWarp prst="textNoShape">
              <a:avLst/>
            </a:prstTxWarp>
          </a:bodyPr>
          <a:lstStyle/>
          <a:p>
            <a:pPr algn="l"/>
            <a:endParaRPr lang="fr-FR"/>
          </a:p>
        </p:txBody>
      </p:sp>
      <p:sp>
        <p:nvSpPr>
          <p:cNvPr id="2" name="Titre 1">
            <a:extLst>
              <a:ext uri="{FF2B5EF4-FFF2-40B4-BE49-F238E27FC236}">
                <a16:creationId xmlns:a16="http://schemas.microsoft.com/office/drawing/2014/main" id="{F5412AB6-7FD5-460F-B722-2C4F455C05AC}"/>
              </a:ext>
            </a:extLst>
          </p:cNvPr>
          <p:cNvSpPr>
            <a:spLocks noGrp="1"/>
          </p:cNvSpPr>
          <p:nvPr userDrawn="1">
            <p:ph type="title" hasCustomPrompt="1"/>
          </p:nvPr>
        </p:nvSpPr>
        <p:spPr>
          <a:xfrm>
            <a:off x="3324318" y="1484781"/>
            <a:ext cx="2700000" cy="1620000"/>
          </a:xfrm>
        </p:spPr>
        <p:txBody>
          <a:bodyPr anchor="ctr"/>
          <a:lstStyle>
            <a:lvl1pPr algn="l">
              <a:defRPr sz="12600">
                <a:solidFill>
                  <a:schemeClr val="bg1"/>
                </a:solidFill>
              </a:defRPr>
            </a:lvl1pPr>
          </a:lstStyle>
          <a:p>
            <a:r>
              <a:rPr lang="fr-FR" dirty="0"/>
              <a:t>04</a:t>
            </a:r>
          </a:p>
        </p:txBody>
      </p:sp>
      <p:sp>
        <p:nvSpPr>
          <p:cNvPr id="3" name="Espace réservé du texte 2">
            <a:extLst>
              <a:ext uri="{FF2B5EF4-FFF2-40B4-BE49-F238E27FC236}">
                <a16:creationId xmlns:a16="http://schemas.microsoft.com/office/drawing/2014/main" id="{461ED590-E3E6-4DF4-9162-2A904771452D}"/>
              </a:ext>
            </a:extLst>
          </p:cNvPr>
          <p:cNvSpPr>
            <a:spLocks noGrp="1"/>
          </p:cNvSpPr>
          <p:nvPr userDrawn="1">
            <p:ph type="body" idx="1"/>
          </p:nvPr>
        </p:nvSpPr>
        <p:spPr>
          <a:xfrm>
            <a:off x="3324316" y="2814635"/>
            <a:ext cx="5580000" cy="1980000"/>
          </a:xfrm>
        </p:spPr>
        <p:txBody>
          <a:bodyPr anchor="t"/>
          <a:lstStyle>
            <a:lvl1pPr marL="0" indent="0" algn="l">
              <a:buNone/>
              <a:defRPr sz="3500" b="1" i="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Tree>
    <p:extLst>
      <p:ext uri="{BB962C8B-B14F-4D97-AF65-F5344CB8AC3E}">
        <p14:creationId xmlns:p14="http://schemas.microsoft.com/office/powerpoint/2010/main" val="26566682"/>
      </p:ext>
    </p:extLst>
  </p:cSld>
  <p:clrMapOvr>
    <a:masterClrMapping/>
  </p:clrMapOvr>
  <p:extLst>
    <p:ext uri="{DCECCB84-F9BA-43D5-87BE-67443E8EF086}">
      <p15:sldGuideLst xmlns:p15="http://schemas.microsoft.com/office/powerpoint/2012/main">
        <p15:guide id="1" orient="horz" pos="618" userDrawn="1">
          <p15:clr>
            <a:srgbClr val="FBAE40"/>
          </p15:clr>
        </p15:guide>
        <p15:guide id="2" pos="3704" userDrawn="1">
          <p15:clr>
            <a:srgbClr val="FBAE40"/>
          </p15:clr>
        </p15:guide>
        <p15:guide id="3" orient="horz" userDrawn="1">
          <p15:clr>
            <a:srgbClr val="FBAE40"/>
          </p15:clr>
        </p15:guide>
        <p15:guide id="4" orient="horz" pos="1570" userDrawn="1">
          <p15:clr>
            <a:srgbClr val="FBAE40"/>
          </p15:clr>
        </p15:guide>
        <p15:guide id="5" orient="horz" pos="2024" userDrawn="1">
          <p15:clr>
            <a:srgbClr val="FBAE40"/>
          </p15:clr>
        </p15:guide>
        <p15:guide id="6" orient="horz" pos="2364" userDrawn="1">
          <p15:clr>
            <a:srgbClr val="FBAE40"/>
          </p15:clr>
        </p15:guide>
        <p15:guide id="7" orient="horz" pos="3362" userDrawn="1">
          <p15:clr>
            <a:srgbClr val="FBAE40"/>
          </p15:clr>
        </p15:guide>
        <p15:guide id="8" orient="horz" pos="3770" userDrawn="1">
          <p15:clr>
            <a:srgbClr val="FBAE40"/>
          </p15:clr>
        </p15:guide>
        <p15:guide id="9" pos="2275" userDrawn="1">
          <p15:clr>
            <a:srgbClr val="FBAE40"/>
          </p15:clr>
        </p15:guide>
        <p15:guide id="10" pos="1958" userDrawn="1">
          <p15:clr>
            <a:srgbClr val="FBAE40"/>
          </p15:clr>
        </p15:guide>
        <p15:guide id="11" pos="937" userDrawn="1">
          <p15:clr>
            <a:srgbClr val="FBAE40"/>
          </p15:clr>
        </p15:guide>
        <p15:guide id="12" pos="529" userDrawn="1">
          <p15:clr>
            <a:srgbClr val="FBAE40"/>
          </p15:clr>
        </p15:guide>
        <p15:guide id="13" userDrawn="1">
          <p15:clr>
            <a:srgbClr val="FBAE40"/>
          </p15:clr>
        </p15:guide>
        <p15:guide id="14" pos="7673" userDrawn="1">
          <p15:clr>
            <a:srgbClr val="FBAE40"/>
          </p15:clr>
        </p15:guide>
        <p15:guide id="15" pos="2729" userDrawn="1">
          <p15:clr>
            <a:srgbClr val="FBAE40"/>
          </p15:clr>
        </p15:guide>
        <p15:guide id="16" orient="horz" pos="432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Ouverture de chapitre N°05">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00867E6-D707-47FF-A7FD-262657276ED8}"/>
              </a:ext>
            </a:extLst>
          </p:cNvPr>
          <p:cNvSpPr/>
          <p:nvPr userDrawn="1"/>
        </p:nvSpPr>
        <p:spPr bwMode="auto">
          <a:xfrm>
            <a:off x="0" y="0"/>
            <a:ext cx="12192000" cy="6858000"/>
          </a:xfrm>
          <a:prstGeom prst="rect">
            <a:avLst/>
          </a:prstGeom>
          <a:solidFill>
            <a:srgbClr val="B4A9C7"/>
          </a:solidFill>
          <a:ln>
            <a:noFill/>
          </a:ln>
        </p:spPr>
        <p:txBody>
          <a:bodyPr vert="horz" wrap="square" lIns="91440" tIns="45720" rIns="91440" bIns="45720" numCol="1" rtlCol="0" anchor="t" anchorCtr="0" compatLnSpc="1">
            <a:prstTxWarp prst="textNoShape">
              <a:avLst/>
            </a:prstTxWarp>
          </a:bodyPr>
          <a:lstStyle/>
          <a:p>
            <a:pPr algn="l"/>
            <a:endParaRPr lang="fr-FR" dirty="0"/>
          </a:p>
        </p:txBody>
      </p:sp>
      <p:sp>
        <p:nvSpPr>
          <p:cNvPr id="4" name="Forme libre : forme 3">
            <a:extLst>
              <a:ext uri="{FF2B5EF4-FFF2-40B4-BE49-F238E27FC236}">
                <a16:creationId xmlns:a16="http://schemas.microsoft.com/office/drawing/2014/main" id="{36C2E4F0-A03B-4521-A286-6E4C3CB43B5F}"/>
              </a:ext>
            </a:extLst>
          </p:cNvPr>
          <p:cNvSpPr/>
          <p:nvPr userDrawn="1"/>
        </p:nvSpPr>
        <p:spPr bwMode="auto">
          <a:xfrm>
            <a:off x="800100" y="752475"/>
            <a:ext cx="5067300" cy="5076825"/>
          </a:xfrm>
          <a:custGeom>
            <a:avLst/>
            <a:gdLst>
              <a:gd name="connsiteX0" fmla="*/ 0 w 5067300"/>
              <a:gd name="connsiteY0" fmla="*/ 0 h 5076825"/>
              <a:gd name="connsiteX1" fmla="*/ 2276475 w 5067300"/>
              <a:gd name="connsiteY1" fmla="*/ 0 h 5076825"/>
              <a:gd name="connsiteX2" fmla="*/ 5067300 w 5067300"/>
              <a:gd name="connsiteY2" fmla="*/ 2790825 h 5076825"/>
              <a:gd name="connsiteX3" fmla="*/ 5067300 w 5067300"/>
              <a:gd name="connsiteY3" fmla="*/ 5057775 h 5076825"/>
              <a:gd name="connsiteX4" fmla="*/ 2781300 w 5067300"/>
              <a:gd name="connsiteY4" fmla="*/ 5076825 h 5076825"/>
              <a:gd name="connsiteX5" fmla="*/ 19050 w 5067300"/>
              <a:gd name="connsiteY5" fmla="*/ 2295525 h 5076825"/>
              <a:gd name="connsiteX6" fmla="*/ 0 w 5067300"/>
              <a:gd name="connsiteY6" fmla="*/ 0 h 5076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67300" h="5076825">
                <a:moveTo>
                  <a:pt x="0" y="0"/>
                </a:moveTo>
                <a:lnTo>
                  <a:pt x="2276475" y="0"/>
                </a:lnTo>
                <a:lnTo>
                  <a:pt x="5067300" y="2790825"/>
                </a:lnTo>
                <a:lnTo>
                  <a:pt x="5067300" y="5057775"/>
                </a:lnTo>
                <a:lnTo>
                  <a:pt x="2781300" y="5076825"/>
                </a:lnTo>
                <a:lnTo>
                  <a:pt x="19050" y="2295525"/>
                </a:lnTo>
                <a:lnTo>
                  <a:pt x="0" y="0"/>
                </a:lnTo>
                <a:close/>
              </a:path>
            </a:pathLst>
          </a:custGeom>
          <a:solidFill>
            <a:srgbClr val="00AFAA"/>
          </a:solidFill>
          <a:ln>
            <a:noFill/>
          </a:ln>
        </p:spPr>
        <p:txBody>
          <a:bodyPr vert="horz" wrap="square" lIns="91440" tIns="45720" rIns="91440" bIns="45720" numCol="1" rtlCol="0" anchor="t" anchorCtr="0" compatLnSpc="1">
            <a:prstTxWarp prst="textNoShape">
              <a:avLst/>
            </a:prstTxWarp>
          </a:bodyPr>
          <a:lstStyle/>
          <a:p>
            <a:pPr algn="l"/>
            <a:endParaRPr lang="fr-FR"/>
          </a:p>
        </p:txBody>
      </p:sp>
      <p:sp>
        <p:nvSpPr>
          <p:cNvPr id="9" name="Forme libre : forme 8">
            <a:extLst>
              <a:ext uri="{FF2B5EF4-FFF2-40B4-BE49-F238E27FC236}">
                <a16:creationId xmlns:a16="http://schemas.microsoft.com/office/drawing/2014/main" id="{60B736DF-D889-4351-9D10-5550BF554D5B}"/>
              </a:ext>
            </a:extLst>
          </p:cNvPr>
          <p:cNvSpPr/>
          <p:nvPr userDrawn="1"/>
        </p:nvSpPr>
        <p:spPr bwMode="auto">
          <a:xfrm>
            <a:off x="800099" y="752475"/>
            <a:ext cx="11106151" cy="6105525"/>
          </a:xfrm>
          <a:custGeom>
            <a:avLst/>
            <a:gdLst>
              <a:gd name="connsiteX0" fmla="*/ 0 w 11106150"/>
              <a:gd name="connsiteY0" fmla="*/ 0 h 6105525"/>
              <a:gd name="connsiteX1" fmla="*/ 0 w 11106150"/>
              <a:gd name="connsiteY1" fmla="*/ 5029200 h 6105525"/>
              <a:gd name="connsiteX2" fmla="*/ 1076325 w 11106150"/>
              <a:gd name="connsiteY2" fmla="*/ 6105525 h 6105525"/>
              <a:gd name="connsiteX3" fmla="*/ 11106150 w 11106150"/>
              <a:gd name="connsiteY3" fmla="*/ 6105525 h 6105525"/>
              <a:gd name="connsiteX4" fmla="*/ 5029200 w 11106150"/>
              <a:gd name="connsiteY4" fmla="*/ 9525 h 6105525"/>
              <a:gd name="connsiteX5" fmla="*/ 0 w 11106150"/>
              <a:gd name="connsiteY5" fmla="*/ 0 h 6105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106150" h="6105525">
                <a:moveTo>
                  <a:pt x="0" y="0"/>
                </a:moveTo>
                <a:lnTo>
                  <a:pt x="0" y="5029200"/>
                </a:lnTo>
                <a:lnTo>
                  <a:pt x="1076325" y="6105525"/>
                </a:lnTo>
                <a:lnTo>
                  <a:pt x="11106150" y="6105525"/>
                </a:lnTo>
                <a:lnTo>
                  <a:pt x="5029200" y="9525"/>
                </a:lnTo>
                <a:lnTo>
                  <a:pt x="0" y="0"/>
                </a:lnTo>
                <a:close/>
              </a:path>
            </a:pathLst>
          </a:custGeom>
          <a:solidFill>
            <a:srgbClr val="E6788C"/>
          </a:solidFill>
          <a:ln>
            <a:noFill/>
          </a:ln>
        </p:spPr>
        <p:txBody>
          <a:bodyPr vert="horz" wrap="square" lIns="91440" tIns="45720" rIns="91440" bIns="45720" numCol="1" rtlCol="0" anchor="t" anchorCtr="0" compatLnSpc="1">
            <a:prstTxWarp prst="textNoShape">
              <a:avLst/>
            </a:prstTxWarp>
          </a:bodyPr>
          <a:lstStyle/>
          <a:p>
            <a:pPr algn="l"/>
            <a:endParaRPr lang="fr-FR"/>
          </a:p>
        </p:txBody>
      </p:sp>
      <p:sp>
        <p:nvSpPr>
          <p:cNvPr id="10" name="Forme libre : forme 9">
            <a:extLst>
              <a:ext uri="{FF2B5EF4-FFF2-40B4-BE49-F238E27FC236}">
                <a16:creationId xmlns:a16="http://schemas.microsoft.com/office/drawing/2014/main" id="{293C58A7-2FE8-406A-8255-7E29F52236D6}"/>
              </a:ext>
            </a:extLst>
          </p:cNvPr>
          <p:cNvSpPr/>
          <p:nvPr userDrawn="1"/>
        </p:nvSpPr>
        <p:spPr bwMode="auto">
          <a:xfrm>
            <a:off x="800099" y="752475"/>
            <a:ext cx="5048250" cy="5057775"/>
          </a:xfrm>
          <a:custGeom>
            <a:avLst/>
            <a:gdLst>
              <a:gd name="connsiteX0" fmla="*/ 5048250 w 5048250"/>
              <a:gd name="connsiteY0" fmla="*/ 5057775 h 5057775"/>
              <a:gd name="connsiteX1" fmla="*/ 5048250 w 5048250"/>
              <a:gd name="connsiteY1" fmla="*/ 2790825 h 5057775"/>
              <a:gd name="connsiteX2" fmla="*/ 2276475 w 5048250"/>
              <a:gd name="connsiteY2" fmla="*/ 0 h 5057775"/>
              <a:gd name="connsiteX3" fmla="*/ 0 w 5048250"/>
              <a:gd name="connsiteY3" fmla="*/ 0 h 5057775"/>
              <a:gd name="connsiteX4" fmla="*/ 0 w 5048250"/>
              <a:gd name="connsiteY4" fmla="*/ 2276475 h 5057775"/>
              <a:gd name="connsiteX5" fmla="*/ 2790825 w 5048250"/>
              <a:gd name="connsiteY5" fmla="*/ 5057775 h 5057775"/>
              <a:gd name="connsiteX6" fmla="*/ 5048250 w 5048250"/>
              <a:gd name="connsiteY6" fmla="*/ 5057775 h 505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48250" h="5057775">
                <a:moveTo>
                  <a:pt x="5048250" y="5057775"/>
                </a:moveTo>
                <a:lnTo>
                  <a:pt x="5048250" y="2790825"/>
                </a:lnTo>
                <a:lnTo>
                  <a:pt x="2276475" y="0"/>
                </a:lnTo>
                <a:lnTo>
                  <a:pt x="0" y="0"/>
                </a:lnTo>
                <a:lnTo>
                  <a:pt x="0" y="2276475"/>
                </a:lnTo>
                <a:lnTo>
                  <a:pt x="2790825" y="5057775"/>
                </a:lnTo>
                <a:lnTo>
                  <a:pt x="5048250" y="5057775"/>
                </a:lnTo>
                <a:close/>
              </a:path>
            </a:pathLst>
          </a:custGeom>
          <a:solidFill>
            <a:srgbClr val="00AFAA"/>
          </a:solidFill>
          <a:ln>
            <a:noFill/>
          </a:ln>
        </p:spPr>
        <p:txBody>
          <a:bodyPr vert="horz" wrap="square" lIns="91440" tIns="45720" rIns="91440" bIns="45720" numCol="1" rtlCol="0" anchor="t" anchorCtr="0" compatLnSpc="1">
            <a:prstTxWarp prst="textNoShape">
              <a:avLst/>
            </a:prstTxWarp>
          </a:bodyPr>
          <a:lstStyle/>
          <a:p>
            <a:pPr algn="l"/>
            <a:endParaRPr lang="fr-FR"/>
          </a:p>
        </p:txBody>
      </p:sp>
      <p:sp>
        <p:nvSpPr>
          <p:cNvPr id="2" name="Titre 1">
            <a:extLst>
              <a:ext uri="{FF2B5EF4-FFF2-40B4-BE49-F238E27FC236}">
                <a16:creationId xmlns:a16="http://schemas.microsoft.com/office/drawing/2014/main" id="{F5412AB6-7FD5-460F-B722-2C4F455C05AC}"/>
              </a:ext>
            </a:extLst>
          </p:cNvPr>
          <p:cNvSpPr>
            <a:spLocks noGrp="1"/>
          </p:cNvSpPr>
          <p:nvPr userDrawn="1">
            <p:ph type="title" hasCustomPrompt="1"/>
          </p:nvPr>
        </p:nvSpPr>
        <p:spPr>
          <a:xfrm>
            <a:off x="1193098" y="1120451"/>
            <a:ext cx="2700000" cy="1620000"/>
          </a:xfrm>
        </p:spPr>
        <p:txBody>
          <a:bodyPr anchor="ctr"/>
          <a:lstStyle>
            <a:lvl1pPr algn="l">
              <a:defRPr sz="12600">
                <a:solidFill>
                  <a:schemeClr val="bg1"/>
                </a:solidFill>
              </a:defRPr>
            </a:lvl1pPr>
          </a:lstStyle>
          <a:p>
            <a:r>
              <a:rPr lang="fr-FR" dirty="0"/>
              <a:t>05</a:t>
            </a:r>
          </a:p>
        </p:txBody>
      </p:sp>
      <p:sp>
        <p:nvSpPr>
          <p:cNvPr id="3" name="Espace réservé du texte 2">
            <a:extLst>
              <a:ext uri="{FF2B5EF4-FFF2-40B4-BE49-F238E27FC236}">
                <a16:creationId xmlns:a16="http://schemas.microsoft.com/office/drawing/2014/main" id="{461ED590-E3E6-4DF4-9162-2A904771452D}"/>
              </a:ext>
            </a:extLst>
          </p:cNvPr>
          <p:cNvSpPr>
            <a:spLocks noGrp="1"/>
          </p:cNvSpPr>
          <p:nvPr userDrawn="1">
            <p:ph type="body" idx="1"/>
          </p:nvPr>
        </p:nvSpPr>
        <p:spPr>
          <a:xfrm>
            <a:off x="1193097" y="2486024"/>
            <a:ext cx="9360000" cy="1260000"/>
          </a:xfrm>
        </p:spPr>
        <p:txBody>
          <a:bodyPr anchor="t"/>
          <a:lstStyle>
            <a:lvl1pPr marL="0" indent="0" algn="l">
              <a:buNone/>
              <a:defRPr sz="3500" b="1" i="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Tree>
    <p:extLst>
      <p:ext uri="{BB962C8B-B14F-4D97-AF65-F5344CB8AC3E}">
        <p14:creationId xmlns:p14="http://schemas.microsoft.com/office/powerpoint/2010/main" val="349953674"/>
      </p:ext>
    </p:extLst>
  </p:cSld>
  <p:clrMapOvr>
    <a:masterClrMapping/>
  </p:clrMapOvr>
  <p:extLst>
    <p:ext uri="{DCECCB84-F9BA-43D5-87BE-67443E8EF086}">
      <p15:sldGuideLst xmlns:p15="http://schemas.microsoft.com/office/powerpoint/2012/main">
        <p15:guide id="1" pos="3840" userDrawn="1">
          <p15:clr>
            <a:srgbClr val="FBAE40"/>
          </p15:clr>
        </p15:guide>
        <p15:guide id="2" orient="horz" pos="459" userDrawn="1">
          <p15:clr>
            <a:srgbClr val="FBAE40"/>
          </p15:clr>
        </p15:guide>
        <p15:guide id="3" orient="horz" userDrawn="1">
          <p15:clr>
            <a:srgbClr val="FBAE40"/>
          </p15:clr>
        </p15:guide>
        <p15:guide id="4" orient="horz" pos="1911" userDrawn="1">
          <p15:clr>
            <a:srgbClr val="FBAE40"/>
          </p15:clr>
        </p15:guide>
        <p15:guide id="5" orient="horz" pos="2228" userDrawn="1">
          <p15:clr>
            <a:srgbClr val="FBAE40"/>
          </p15:clr>
        </p15:guide>
        <p15:guide id="6" orient="horz" pos="3657" userDrawn="1">
          <p15:clr>
            <a:srgbClr val="FBAE40"/>
          </p15:clr>
        </p15:guide>
        <p15:guide id="8" pos="3681" userDrawn="1">
          <p15:clr>
            <a:srgbClr val="FBAE40"/>
          </p15:clr>
        </p15:guide>
        <p15:guide id="9" pos="2252" userDrawn="1">
          <p15:clr>
            <a:srgbClr val="FBAE40"/>
          </p15:clr>
        </p15:guide>
        <p15:guide id="10" pos="1935" userDrawn="1">
          <p15:clr>
            <a:srgbClr val="FBAE40"/>
          </p15:clr>
        </p15:guide>
        <p15:guide id="11" pos="506" userDrawn="1">
          <p15:clr>
            <a:srgbClr val="FBAE40"/>
          </p15:clr>
        </p15:guide>
        <p15:guide id="12" pos="7" userDrawn="1">
          <p15:clr>
            <a:srgbClr val="FBAE40"/>
          </p15:clr>
        </p15:guide>
        <p15:guide id="13" pos="7491" userDrawn="1">
          <p15:clr>
            <a:srgbClr val="FBAE40"/>
          </p15:clr>
        </p15:guide>
        <p15:guide id="14" pos="1186" userDrawn="1">
          <p15:clr>
            <a:srgbClr val="FBAE40"/>
          </p15:clr>
        </p15:guide>
        <p15:guide id="15" pos="768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Ouverture de chapitre N°06">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39BD6E9-CC6E-4563-BB47-910F7FD89DA9}"/>
              </a:ext>
            </a:extLst>
          </p:cNvPr>
          <p:cNvSpPr/>
          <p:nvPr userDrawn="1"/>
        </p:nvSpPr>
        <p:spPr bwMode="auto">
          <a:xfrm>
            <a:off x="11113" y="0"/>
            <a:ext cx="12169775" cy="6858000"/>
          </a:xfrm>
          <a:prstGeom prst="rect">
            <a:avLst/>
          </a:prstGeom>
          <a:solidFill>
            <a:srgbClr val="B4A9C7"/>
          </a:solidFill>
          <a:ln>
            <a:noFill/>
          </a:ln>
        </p:spPr>
        <p:txBody>
          <a:bodyPr vert="horz" wrap="square" lIns="91440" tIns="45720" rIns="91440" bIns="45720" numCol="1" rtlCol="0" anchor="t" anchorCtr="0" compatLnSpc="1">
            <a:prstTxWarp prst="textNoShape">
              <a:avLst/>
            </a:prstTxWarp>
          </a:bodyPr>
          <a:lstStyle/>
          <a:p>
            <a:pPr algn="l"/>
            <a:endParaRPr lang="fr-FR"/>
          </a:p>
        </p:txBody>
      </p:sp>
      <p:sp>
        <p:nvSpPr>
          <p:cNvPr id="8" name="Forme libre : forme 7">
            <a:extLst>
              <a:ext uri="{FF2B5EF4-FFF2-40B4-BE49-F238E27FC236}">
                <a16:creationId xmlns:a16="http://schemas.microsoft.com/office/drawing/2014/main" id="{9D5A9764-F639-4251-B860-5741CFDEBC6B}"/>
              </a:ext>
            </a:extLst>
          </p:cNvPr>
          <p:cNvSpPr/>
          <p:nvPr userDrawn="1"/>
        </p:nvSpPr>
        <p:spPr bwMode="auto">
          <a:xfrm>
            <a:off x="1975644" y="-14645"/>
            <a:ext cx="8629650" cy="4824413"/>
          </a:xfrm>
          <a:custGeom>
            <a:avLst/>
            <a:gdLst>
              <a:gd name="connsiteX0" fmla="*/ 0 w 8629650"/>
              <a:gd name="connsiteY0" fmla="*/ 4819650 h 4829175"/>
              <a:gd name="connsiteX1" fmla="*/ 3771900 w 8629650"/>
              <a:gd name="connsiteY1" fmla="*/ 4829175 h 4829175"/>
              <a:gd name="connsiteX2" fmla="*/ 8629650 w 8629650"/>
              <a:gd name="connsiteY2" fmla="*/ 0 h 4829175"/>
              <a:gd name="connsiteX3" fmla="*/ 1066800 w 8629650"/>
              <a:gd name="connsiteY3" fmla="*/ 9525 h 4829175"/>
              <a:gd name="connsiteX4" fmla="*/ 9525 w 8629650"/>
              <a:gd name="connsiteY4" fmla="*/ 1057275 h 4829175"/>
              <a:gd name="connsiteX5" fmla="*/ 0 w 8629650"/>
              <a:gd name="connsiteY5" fmla="*/ 4819650 h 4829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629650" h="4829175">
                <a:moveTo>
                  <a:pt x="0" y="4819650"/>
                </a:moveTo>
                <a:lnTo>
                  <a:pt x="3771900" y="4829175"/>
                </a:lnTo>
                <a:lnTo>
                  <a:pt x="8629650" y="0"/>
                </a:lnTo>
                <a:lnTo>
                  <a:pt x="1066800" y="9525"/>
                </a:lnTo>
                <a:lnTo>
                  <a:pt x="9525" y="1057275"/>
                </a:lnTo>
                <a:lnTo>
                  <a:pt x="0" y="4819650"/>
                </a:lnTo>
                <a:close/>
              </a:path>
            </a:pathLst>
          </a:custGeom>
          <a:solidFill>
            <a:srgbClr val="E6505A"/>
          </a:solidFill>
          <a:ln>
            <a:noFill/>
          </a:ln>
        </p:spPr>
        <p:txBody>
          <a:bodyPr vert="horz" wrap="square" lIns="91440" tIns="45720" rIns="91440" bIns="45720" numCol="1" rtlCol="0" anchor="t" anchorCtr="0" compatLnSpc="1">
            <a:prstTxWarp prst="textNoShape">
              <a:avLst/>
            </a:prstTxWarp>
          </a:bodyPr>
          <a:lstStyle/>
          <a:p>
            <a:pPr algn="l"/>
            <a:endParaRPr lang="fr-FR"/>
          </a:p>
        </p:txBody>
      </p:sp>
      <p:sp>
        <p:nvSpPr>
          <p:cNvPr id="10" name="Forme libre : forme 9">
            <a:extLst>
              <a:ext uri="{FF2B5EF4-FFF2-40B4-BE49-F238E27FC236}">
                <a16:creationId xmlns:a16="http://schemas.microsoft.com/office/drawing/2014/main" id="{AAB873A7-F61E-4364-912D-D3F17CD34061}"/>
              </a:ext>
            </a:extLst>
          </p:cNvPr>
          <p:cNvSpPr/>
          <p:nvPr userDrawn="1"/>
        </p:nvSpPr>
        <p:spPr bwMode="auto">
          <a:xfrm>
            <a:off x="1971675" y="-14645"/>
            <a:ext cx="7058025" cy="4824770"/>
          </a:xfrm>
          <a:custGeom>
            <a:avLst/>
            <a:gdLst>
              <a:gd name="connsiteX0" fmla="*/ 0 w 7058025"/>
              <a:gd name="connsiteY0" fmla="*/ 4819650 h 4819650"/>
              <a:gd name="connsiteX1" fmla="*/ 0 w 7058025"/>
              <a:gd name="connsiteY1" fmla="*/ 2590800 h 4819650"/>
              <a:gd name="connsiteX2" fmla="*/ 2562225 w 7058025"/>
              <a:gd name="connsiteY2" fmla="*/ 0 h 4819650"/>
              <a:gd name="connsiteX3" fmla="*/ 7058025 w 7058025"/>
              <a:gd name="connsiteY3" fmla="*/ 0 h 4819650"/>
              <a:gd name="connsiteX4" fmla="*/ 2247900 w 7058025"/>
              <a:gd name="connsiteY4" fmla="*/ 4819650 h 4819650"/>
              <a:gd name="connsiteX5" fmla="*/ 0 w 7058025"/>
              <a:gd name="connsiteY5" fmla="*/ 4819650 h 4819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058025" h="4819650">
                <a:moveTo>
                  <a:pt x="0" y="4819650"/>
                </a:moveTo>
                <a:lnTo>
                  <a:pt x="0" y="2590800"/>
                </a:lnTo>
                <a:lnTo>
                  <a:pt x="2562225" y="0"/>
                </a:lnTo>
                <a:lnTo>
                  <a:pt x="7058025" y="0"/>
                </a:lnTo>
                <a:lnTo>
                  <a:pt x="2247900" y="4819650"/>
                </a:lnTo>
                <a:lnTo>
                  <a:pt x="0" y="4819650"/>
                </a:lnTo>
                <a:close/>
              </a:path>
            </a:pathLst>
          </a:custGeom>
          <a:solidFill>
            <a:srgbClr val="73C8AA"/>
          </a:solidFill>
          <a:ln>
            <a:noFill/>
          </a:ln>
        </p:spPr>
        <p:txBody>
          <a:bodyPr vert="horz" wrap="square" lIns="91440" tIns="45720" rIns="91440" bIns="45720" numCol="1" rtlCol="0" anchor="t" anchorCtr="0" compatLnSpc="1">
            <a:prstTxWarp prst="textNoShape">
              <a:avLst/>
            </a:prstTxWarp>
          </a:bodyPr>
          <a:lstStyle/>
          <a:p>
            <a:pPr algn="l"/>
            <a:endParaRPr lang="fr-FR"/>
          </a:p>
        </p:txBody>
      </p:sp>
      <p:sp>
        <p:nvSpPr>
          <p:cNvPr id="2" name="Titre 1">
            <a:extLst>
              <a:ext uri="{FF2B5EF4-FFF2-40B4-BE49-F238E27FC236}">
                <a16:creationId xmlns:a16="http://schemas.microsoft.com/office/drawing/2014/main" id="{F5412AB6-7FD5-460F-B722-2C4F455C05AC}"/>
              </a:ext>
            </a:extLst>
          </p:cNvPr>
          <p:cNvSpPr>
            <a:spLocks noGrp="1"/>
          </p:cNvSpPr>
          <p:nvPr>
            <p:ph type="title" hasCustomPrompt="1"/>
          </p:nvPr>
        </p:nvSpPr>
        <p:spPr>
          <a:xfrm>
            <a:off x="2404199" y="1968175"/>
            <a:ext cx="2700000" cy="1620000"/>
          </a:xfrm>
        </p:spPr>
        <p:txBody>
          <a:bodyPr anchor="ctr"/>
          <a:lstStyle>
            <a:lvl1pPr algn="l">
              <a:defRPr sz="12600">
                <a:solidFill>
                  <a:schemeClr val="bg1"/>
                </a:solidFill>
              </a:defRPr>
            </a:lvl1pPr>
          </a:lstStyle>
          <a:p>
            <a:r>
              <a:rPr lang="fr-FR" dirty="0"/>
              <a:t>06</a:t>
            </a:r>
          </a:p>
        </p:txBody>
      </p:sp>
      <p:sp>
        <p:nvSpPr>
          <p:cNvPr id="3" name="Espace réservé du texte 2">
            <a:extLst>
              <a:ext uri="{FF2B5EF4-FFF2-40B4-BE49-F238E27FC236}">
                <a16:creationId xmlns:a16="http://schemas.microsoft.com/office/drawing/2014/main" id="{461ED590-E3E6-4DF4-9162-2A904771452D}"/>
              </a:ext>
            </a:extLst>
          </p:cNvPr>
          <p:cNvSpPr>
            <a:spLocks noGrp="1"/>
          </p:cNvSpPr>
          <p:nvPr>
            <p:ph type="body" idx="1"/>
          </p:nvPr>
        </p:nvSpPr>
        <p:spPr>
          <a:xfrm>
            <a:off x="2404199" y="3393281"/>
            <a:ext cx="9000000" cy="1260000"/>
          </a:xfrm>
        </p:spPr>
        <p:txBody>
          <a:bodyPr anchor="t"/>
          <a:lstStyle>
            <a:lvl1pPr marL="0" indent="0" algn="l">
              <a:buNone/>
              <a:defRPr sz="3500" b="1" i="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Tree>
    <p:extLst>
      <p:ext uri="{BB962C8B-B14F-4D97-AF65-F5344CB8AC3E}">
        <p14:creationId xmlns:p14="http://schemas.microsoft.com/office/powerpoint/2010/main" val="3437799569"/>
      </p:ext>
    </p:extLst>
  </p:cSld>
  <p:clrMapOvr>
    <a:masterClrMapping/>
  </p:clrMapOvr>
  <p:extLst>
    <p:ext uri="{DCECCB84-F9BA-43D5-87BE-67443E8EF086}">
      <p15:sldGuideLst xmlns:p15="http://schemas.microsoft.com/office/powerpoint/2012/main">
        <p15:guide id="1" orient="horz" pos="663" userDrawn="1">
          <p15:clr>
            <a:srgbClr val="FBAE40"/>
          </p15:clr>
        </p15:guide>
        <p15:guide id="2" pos="1232" userDrawn="1">
          <p15:clr>
            <a:srgbClr val="FBAE40"/>
          </p15:clr>
        </p15:guide>
        <p15:guide id="3" pos="3613" userDrawn="1">
          <p15:clr>
            <a:srgbClr val="FBAE40"/>
          </p15:clr>
        </p15:guide>
        <p15:guide id="4" orient="horz" pos="3022" userDrawn="1">
          <p15:clr>
            <a:srgbClr val="FBAE40"/>
          </p15:clr>
        </p15:guide>
        <p15:guide id="5" orient="horz" pos="1616" userDrawn="1">
          <p15:clr>
            <a:srgbClr val="FBAE40"/>
          </p15:clr>
        </p15:guide>
        <p15:guide id="6" orient="horz" userDrawn="1">
          <p15:clr>
            <a:srgbClr val="FBAE40"/>
          </p15:clr>
        </p15:guide>
        <p15:guide id="7" pos="1912" userDrawn="1">
          <p15:clr>
            <a:srgbClr val="FBAE40"/>
          </p15:clr>
        </p15:guide>
        <p15:guide id="8" pos="2842" userDrawn="1">
          <p15:clr>
            <a:srgbClr val="FBAE40"/>
          </p15:clr>
        </p15:guide>
        <p15:guide id="9" pos="2661" userDrawn="1">
          <p15:clr>
            <a:srgbClr val="FBAE40"/>
          </p15:clr>
        </p15:guide>
        <p15:guide id="10" pos="5677" userDrawn="1">
          <p15:clr>
            <a:srgbClr val="FBAE40"/>
          </p15:clr>
        </p15:guide>
        <p15:guide id="11" pos="6652" userDrawn="1">
          <p15:clr>
            <a:srgbClr val="FBAE40"/>
          </p15:clr>
        </p15:guide>
        <p15:guide id="12" pos="7673" userDrawn="1">
          <p15:clr>
            <a:srgbClr val="FBAE40"/>
          </p15:clr>
        </p15:guide>
        <p15:guide id="13" orient="horz" pos="4320" userDrawn="1">
          <p15:clr>
            <a:srgbClr val="FBAE40"/>
          </p15:clr>
        </p15:guide>
        <p15:guide id="14" pos="7"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e">
    <p:spTree>
      <p:nvGrpSpPr>
        <p:cNvPr id="1" name=""/>
        <p:cNvGrpSpPr/>
        <p:nvPr/>
      </p:nvGrpSpPr>
      <p:grpSpPr>
        <a:xfrm>
          <a:off x="0" y="0"/>
          <a:ext cx="0" cy="0"/>
          <a:chOff x="0" y="0"/>
          <a:chExt cx="0" cy="0"/>
        </a:xfrm>
      </p:grpSpPr>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p:nvPr>
        </p:nvSpPr>
        <p:spPr>
          <a:xfrm>
            <a:off x="931543" y="1040609"/>
            <a:ext cx="10440000" cy="360000"/>
          </a:xfrm>
        </p:spPr>
        <p:txBody>
          <a:bodyPr anchor="t"/>
          <a:lstStyle>
            <a:lvl1pPr marL="0" indent="0">
              <a:buNone/>
              <a:defRPr sz="1800" b="1" i="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7" name="Espace réservé de la date 6">
            <a:extLst>
              <a:ext uri="{FF2B5EF4-FFF2-40B4-BE49-F238E27FC236}">
                <a16:creationId xmlns:a16="http://schemas.microsoft.com/office/drawing/2014/main" id="{1E05C12A-6D66-4BD5-8AA3-E181C54F9E89}"/>
              </a:ext>
            </a:extLst>
          </p:cNvPr>
          <p:cNvSpPr>
            <a:spLocks noGrp="1"/>
          </p:cNvSpPr>
          <p:nvPr>
            <p:ph type="dt" sz="half" idx="10"/>
          </p:nvPr>
        </p:nvSpPr>
        <p:spPr/>
        <p:txBody>
          <a:bodyPr/>
          <a:lstStyle>
            <a:lvl1pPr>
              <a:defRPr/>
            </a:lvl1pPr>
          </a:lstStyle>
          <a:p>
            <a:r>
              <a:rPr lang="fr-FR" dirty="0"/>
              <a:t>9 </a:t>
            </a:r>
            <a:r>
              <a:rPr lang="fr-FR" dirty="0" err="1"/>
              <a:t>February</a:t>
            </a:r>
            <a:r>
              <a:rPr lang="fr-FR" dirty="0"/>
              <a:t> 2023</a:t>
            </a:r>
          </a:p>
        </p:txBody>
      </p:sp>
      <p:sp>
        <p:nvSpPr>
          <p:cNvPr id="8" name="Espace réservé du pied de page 7">
            <a:extLst>
              <a:ext uri="{FF2B5EF4-FFF2-40B4-BE49-F238E27FC236}">
                <a16:creationId xmlns:a16="http://schemas.microsoft.com/office/drawing/2014/main" id="{4D9927BF-3057-4ED9-A027-6ED3E5944114}"/>
              </a:ext>
            </a:extLst>
          </p:cNvPr>
          <p:cNvSpPr>
            <a:spLocks noGrp="1"/>
          </p:cNvSpPr>
          <p:nvPr>
            <p:ph type="ftr" sz="quarter" idx="11"/>
          </p:nvPr>
        </p:nvSpPr>
        <p:spPr/>
        <p:txBody>
          <a:bodyPr/>
          <a:lstStyle>
            <a:lvl1pPr>
              <a:defRPr/>
            </a:lvl1pPr>
          </a:lstStyle>
          <a:p>
            <a:r>
              <a:rPr lang="fr-FR" dirty="0"/>
              <a:t>CDC and InvestEU - CONFIDENTIAL</a:t>
            </a:r>
          </a:p>
        </p:txBody>
      </p:sp>
      <p:sp>
        <p:nvSpPr>
          <p:cNvPr id="9" name="Espace réservé du numéro de diapositive 8">
            <a:extLst>
              <a:ext uri="{FF2B5EF4-FFF2-40B4-BE49-F238E27FC236}">
                <a16:creationId xmlns:a16="http://schemas.microsoft.com/office/drawing/2014/main" id="{7E748F74-A8DF-40EA-847A-446CF8437D01}"/>
              </a:ext>
            </a:extLst>
          </p:cNvPr>
          <p:cNvSpPr>
            <a:spLocks noGrp="1"/>
          </p:cNvSpPr>
          <p:nvPr>
            <p:ph type="sldNum" sz="quarter" idx="12"/>
          </p:nvPr>
        </p:nvSpPr>
        <p:spPr/>
        <p:txBody>
          <a:bodyPr/>
          <a:lstStyle/>
          <a:p>
            <a:fld id="{975A587B-5814-4D9B-9598-FE9CB954CB01}" type="slidenum">
              <a:rPr lang="fr-FR" smtClean="0"/>
              <a:t>‹N°›</a:t>
            </a:fld>
            <a:endParaRPr lang="fr-FR"/>
          </a:p>
        </p:txBody>
      </p:sp>
      <p:sp>
        <p:nvSpPr>
          <p:cNvPr id="2" name="Titre 1">
            <a:extLst>
              <a:ext uri="{FF2B5EF4-FFF2-40B4-BE49-F238E27FC236}">
                <a16:creationId xmlns:a16="http://schemas.microsoft.com/office/drawing/2014/main" id="{4CFE0740-652B-4091-9D56-903E4940F63E}"/>
              </a:ext>
            </a:extLst>
          </p:cNvPr>
          <p:cNvSpPr>
            <a:spLocks noGrp="1"/>
          </p:cNvSpPr>
          <p:nvPr>
            <p:ph type="title"/>
          </p:nvPr>
        </p:nvSpPr>
        <p:spPr/>
        <p:txBody>
          <a:bodyPr/>
          <a:lstStyle/>
          <a:p>
            <a:r>
              <a:rPr lang="fr-FR"/>
              <a:t>Modifiez le style du titre</a:t>
            </a:r>
            <a:endParaRPr lang="fr-FR" dirty="0"/>
          </a:p>
        </p:txBody>
      </p:sp>
      <p:sp>
        <p:nvSpPr>
          <p:cNvPr id="12" name="Espace réservé du texte 10">
            <a:extLst>
              <a:ext uri="{FF2B5EF4-FFF2-40B4-BE49-F238E27FC236}">
                <a16:creationId xmlns:a16="http://schemas.microsoft.com/office/drawing/2014/main" id="{EB5FB203-AE81-4A98-AA92-313B689FDD15}"/>
              </a:ext>
            </a:extLst>
          </p:cNvPr>
          <p:cNvSpPr>
            <a:spLocks noGrp="1"/>
          </p:cNvSpPr>
          <p:nvPr>
            <p:ph type="body" sz="quarter" idx="14"/>
          </p:nvPr>
        </p:nvSpPr>
        <p:spPr>
          <a:xfrm>
            <a:off x="932399" y="1929771"/>
            <a:ext cx="10439143" cy="3960000"/>
          </a:xfrm>
        </p:spPr>
        <p:txBody>
          <a:bodyPr/>
          <a:lstStyle>
            <a:lvl1pPr>
              <a:lnSpc>
                <a:spcPct val="120000"/>
              </a:lnSpc>
              <a:defRPr/>
            </a:lvl1pPr>
            <a:lvl2pPr>
              <a:lnSpc>
                <a:spcPct val="120000"/>
              </a:lnSpc>
              <a:spcBef>
                <a:spcPts val="300"/>
              </a:spcBef>
              <a:defRPr sz="1400"/>
            </a:lvl2pPr>
            <a:lvl3pPr>
              <a:lnSpc>
                <a:spcPct val="120000"/>
              </a:lnSpc>
              <a:spcBef>
                <a:spcPts val="1300"/>
              </a:spcBef>
              <a:defRPr sz="1400"/>
            </a:lvl3pPr>
            <a:lvl4pPr>
              <a:lnSpc>
                <a:spcPct val="120000"/>
              </a:lnSpc>
              <a:defRPr sz="1400"/>
            </a:lvl4pPr>
            <a:lvl5pPr>
              <a:lnSpc>
                <a:spcPct val="120000"/>
              </a:lnSpc>
              <a:defRPr sz="1400"/>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Tree>
    <p:extLst>
      <p:ext uri="{BB962C8B-B14F-4D97-AF65-F5344CB8AC3E}">
        <p14:creationId xmlns:p14="http://schemas.microsoft.com/office/powerpoint/2010/main" val="308298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BF798E53-107F-468D-A86A-B9E27C8FBA8B}"/>
              </a:ext>
            </a:extLst>
          </p:cNvPr>
          <p:cNvSpPr>
            <a:spLocks noGrp="1"/>
          </p:cNvSpPr>
          <p:nvPr>
            <p:ph type="title"/>
          </p:nvPr>
        </p:nvSpPr>
        <p:spPr>
          <a:xfrm>
            <a:off x="931544" y="570228"/>
            <a:ext cx="10440000" cy="468000"/>
          </a:xfrm>
          <a:prstGeom prst="rect">
            <a:avLst/>
          </a:prstGeom>
        </p:spPr>
        <p:txBody>
          <a:bodyPr vert="horz" lIns="91440" tIns="45720" rIns="91440" bIns="45720" rtlCol="0" anchor="t">
            <a:noAutofit/>
          </a:bodyPr>
          <a:lstStyle/>
          <a:p>
            <a:r>
              <a:rPr lang="fr-FR" dirty="0"/>
              <a:t>Modifiez le style du titre</a:t>
            </a:r>
          </a:p>
        </p:txBody>
      </p:sp>
      <p:sp>
        <p:nvSpPr>
          <p:cNvPr id="3" name="Espace réservé du texte 2">
            <a:extLst>
              <a:ext uri="{FF2B5EF4-FFF2-40B4-BE49-F238E27FC236}">
                <a16:creationId xmlns:a16="http://schemas.microsoft.com/office/drawing/2014/main" id="{33116353-A2DB-400D-836D-10B770C82C62}"/>
              </a:ext>
            </a:extLst>
          </p:cNvPr>
          <p:cNvSpPr>
            <a:spLocks noGrp="1"/>
          </p:cNvSpPr>
          <p:nvPr>
            <p:ph type="body" idx="1"/>
          </p:nvPr>
        </p:nvSpPr>
        <p:spPr>
          <a:xfrm>
            <a:off x="931544" y="1951831"/>
            <a:ext cx="10440000" cy="3960000"/>
          </a:xfrm>
          <a:prstGeom prst="rect">
            <a:avLst/>
          </a:prstGeom>
        </p:spPr>
        <p:txBody>
          <a:bodyPr vert="horz" lIns="91440" tIns="45720" rIns="91440" bIns="45720" rtlCol="0">
            <a:noAutofit/>
          </a:body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a:extLst>
              <a:ext uri="{FF2B5EF4-FFF2-40B4-BE49-F238E27FC236}">
                <a16:creationId xmlns:a16="http://schemas.microsoft.com/office/drawing/2014/main" id="{FDD59078-F0EA-4B2B-B92A-CB1D0AA4F88E}"/>
              </a:ext>
            </a:extLst>
          </p:cNvPr>
          <p:cNvSpPr>
            <a:spLocks noGrp="1"/>
          </p:cNvSpPr>
          <p:nvPr>
            <p:ph type="dt" sz="half" idx="2"/>
          </p:nvPr>
        </p:nvSpPr>
        <p:spPr>
          <a:xfrm>
            <a:off x="5758657" y="6400800"/>
            <a:ext cx="1440000" cy="252000"/>
          </a:xfrm>
          <a:prstGeom prst="rect">
            <a:avLst/>
          </a:prstGeom>
        </p:spPr>
        <p:txBody>
          <a:bodyPr vert="horz" lIns="91440" tIns="45720" rIns="91440" bIns="45720" rtlCol="0" anchor="ctr">
            <a:noAutofit/>
          </a:bodyPr>
          <a:lstStyle>
            <a:lvl1pPr algn="l">
              <a:lnSpc>
                <a:spcPct val="100000"/>
              </a:lnSpc>
              <a:defRPr sz="750" b="1">
                <a:solidFill>
                  <a:schemeClr val="tx1"/>
                </a:solidFill>
              </a:defRPr>
            </a:lvl1pPr>
          </a:lstStyle>
          <a:p>
            <a:fld id="{287AA89D-6C8C-4400-8105-7EAF7F5A49FF}" type="datetime1">
              <a:rPr lang="fr-FR" smtClean="0"/>
              <a:t>23/10/2023</a:t>
            </a:fld>
            <a:endParaRPr lang="fr-FR" dirty="0"/>
          </a:p>
        </p:txBody>
      </p:sp>
      <p:sp>
        <p:nvSpPr>
          <p:cNvPr id="5" name="Espace réservé du pied de page 4">
            <a:extLst>
              <a:ext uri="{FF2B5EF4-FFF2-40B4-BE49-F238E27FC236}">
                <a16:creationId xmlns:a16="http://schemas.microsoft.com/office/drawing/2014/main" id="{16B74129-F7BE-4703-924F-ACEA71B2544C}"/>
              </a:ext>
            </a:extLst>
          </p:cNvPr>
          <p:cNvSpPr>
            <a:spLocks noGrp="1"/>
          </p:cNvSpPr>
          <p:nvPr>
            <p:ph type="ftr" sz="quarter" idx="3"/>
          </p:nvPr>
        </p:nvSpPr>
        <p:spPr>
          <a:xfrm>
            <a:off x="7244557" y="6400800"/>
            <a:ext cx="3600000" cy="252000"/>
          </a:xfrm>
          <a:prstGeom prst="rect">
            <a:avLst/>
          </a:prstGeom>
        </p:spPr>
        <p:txBody>
          <a:bodyPr vert="horz" lIns="91440" tIns="45720" rIns="91440" bIns="45720" rtlCol="0" anchor="ctr">
            <a:noAutofit/>
          </a:bodyPr>
          <a:lstStyle>
            <a:lvl1pPr algn="r">
              <a:lnSpc>
                <a:spcPct val="100000"/>
              </a:lnSpc>
              <a:defRPr sz="750" b="1">
                <a:solidFill>
                  <a:schemeClr val="tx1"/>
                </a:solidFill>
              </a:defRPr>
            </a:lvl1pPr>
          </a:lstStyle>
          <a:p>
            <a:r>
              <a:rPr lang="fr-FR"/>
              <a:t>Date et titre de votre présentation</a:t>
            </a:r>
            <a:endParaRPr lang="fr-FR" dirty="0"/>
          </a:p>
        </p:txBody>
      </p:sp>
      <p:sp>
        <p:nvSpPr>
          <p:cNvPr id="6" name="Espace réservé du numéro de diapositive 5">
            <a:extLst>
              <a:ext uri="{FF2B5EF4-FFF2-40B4-BE49-F238E27FC236}">
                <a16:creationId xmlns:a16="http://schemas.microsoft.com/office/drawing/2014/main" id="{2A1B493F-9EAA-4161-9132-F480E263F13A}"/>
              </a:ext>
            </a:extLst>
          </p:cNvPr>
          <p:cNvSpPr>
            <a:spLocks noGrp="1"/>
          </p:cNvSpPr>
          <p:nvPr>
            <p:ph type="sldNum" sz="quarter" idx="4"/>
          </p:nvPr>
        </p:nvSpPr>
        <p:spPr>
          <a:xfrm>
            <a:off x="10703716" y="6372224"/>
            <a:ext cx="540000" cy="280575"/>
          </a:xfrm>
          <a:prstGeom prst="rect">
            <a:avLst/>
          </a:prstGeom>
        </p:spPr>
        <p:txBody>
          <a:bodyPr vert="horz" lIns="91440" tIns="45720" rIns="91440" bIns="45720" rtlCol="0" anchor="ctr">
            <a:noAutofit/>
          </a:bodyPr>
          <a:lstStyle>
            <a:lvl1pPr algn="r">
              <a:lnSpc>
                <a:spcPct val="100000"/>
              </a:lnSpc>
              <a:defRPr sz="1050" b="1">
                <a:solidFill>
                  <a:schemeClr val="tx1"/>
                </a:solidFill>
              </a:defRPr>
            </a:lvl1pPr>
          </a:lstStyle>
          <a:p>
            <a:fld id="{975A587B-5814-4D9B-9598-FE9CB954CB01}" type="slidenum">
              <a:rPr lang="fr-FR" smtClean="0"/>
              <a:pPr/>
              <a:t>‹N°›</a:t>
            </a:fld>
            <a:endParaRPr lang="fr-FR" dirty="0"/>
          </a:p>
        </p:txBody>
      </p:sp>
      <p:cxnSp>
        <p:nvCxnSpPr>
          <p:cNvPr id="9" name="Connecteur droit 8">
            <a:extLst>
              <a:ext uri="{FF2B5EF4-FFF2-40B4-BE49-F238E27FC236}">
                <a16:creationId xmlns:a16="http://schemas.microsoft.com/office/drawing/2014/main" id="{971D1A00-F529-45FB-8C93-60495828C4EF}"/>
              </a:ext>
            </a:extLst>
          </p:cNvPr>
          <p:cNvCxnSpPr/>
          <p:nvPr userDrawn="1"/>
        </p:nvCxnSpPr>
        <p:spPr>
          <a:xfrm>
            <a:off x="1047750" y="6205540"/>
            <a:ext cx="10098000" cy="0"/>
          </a:xfrm>
          <a:prstGeom prst="line">
            <a:avLst/>
          </a:prstGeom>
          <a:ln w="25400">
            <a:solidFill>
              <a:srgbClr val="F01E1E"/>
            </a:solidFill>
          </a:ln>
        </p:spPr>
        <p:style>
          <a:lnRef idx="1">
            <a:schemeClr val="accent1"/>
          </a:lnRef>
          <a:fillRef idx="0">
            <a:schemeClr val="accent1"/>
          </a:fillRef>
          <a:effectRef idx="0">
            <a:schemeClr val="accent1"/>
          </a:effectRef>
          <a:fontRef idx="minor">
            <a:schemeClr val="tx1"/>
          </a:fontRef>
        </p:style>
      </p:cxnSp>
      <p:sp>
        <p:nvSpPr>
          <p:cNvPr id="10" name="ZoneTexte 9">
            <a:extLst>
              <a:ext uri="{FF2B5EF4-FFF2-40B4-BE49-F238E27FC236}">
                <a16:creationId xmlns:a16="http://schemas.microsoft.com/office/drawing/2014/main" id="{01A8DA22-622A-4244-A053-9CD3763E5A8F}"/>
              </a:ext>
            </a:extLst>
          </p:cNvPr>
          <p:cNvSpPr txBox="1"/>
          <p:nvPr userDrawn="1"/>
        </p:nvSpPr>
        <p:spPr>
          <a:xfrm>
            <a:off x="947738" y="6370638"/>
            <a:ext cx="1550424" cy="276999"/>
          </a:xfrm>
          <a:prstGeom prst="rect">
            <a:avLst/>
          </a:prstGeom>
          <a:noFill/>
        </p:spPr>
        <p:txBody>
          <a:bodyPr wrap="none" rtlCol="0">
            <a:spAutoFit/>
          </a:bodyPr>
          <a:lstStyle/>
          <a:p>
            <a:r>
              <a:rPr lang="fr-FR" sz="1200" b="1" dirty="0"/>
              <a:t>Caisse des Dépôts</a:t>
            </a:r>
          </a:p>
        </p:txBody>
      </p:sp>
      <p:sp>
        <p:nvSpPr>
          <p:cNvPr id="7" name="MSIPCMContentMarking" descr="{&quot;HashCode&quot;:967973103,&quot;Placement&quot;:&quot;Footer&quot;}">
            <a:extLst>
              <a:ext uri="{FF2B5EF4-FFF2-40B4-BE49-F238E27FC236}">
                <a16:creationId xmlns:a16="http://schemas.microsoft.com/office/drawing/2014/main" id="{CB2A6540-D437-46AD-92FB-42F1FB2D7E71}"/>
              </a:ext>
            </a:extLst>
          </p:cNvPr>
          <p:cNvSpPr txBox="1"/>
          <p:nvPr userDrawn="1"/>
        </p:nvSpPr>
        <p:spPr>
          <a:xfrm>
            <a:off x="0" y="6595656"/>
            <a:ext cx="650765" cy="262344"/>
          </a:xfrm>
          <a:prstGeom prst="rect">
            <a:avLst/>
          </a:prstGeom>
          <a:noFill/>
        </p:spPr>
        <p:txBody>
          <a:bodyPr vert="horz" wrap="square" lIns="0" tIns="0" rIns="0" bIns="0" rtlCol="0" anchor="ctr" anchorCtr="1">
            <a:spAutoFit/>
          </a:bodyPr>
          <a:lstStyle/>
          <a:p>
            <a:pPr algn="l">
              <a:spcBef>
                <a:spcPts val="0"/>
              </a:spcBef>
              <a:spcAft>
                <a:spcPts val="0"/>
              </a:spcAft>
            </a:pPr>
            <a:r>
              <a:rPr lang="fr-FR" sz="1000">
                <a:solidFill>
                  <a:srgbClr val="A80000"/>
                </a:solidFill>
                <a:latin typeface="Calibri" panose="020F0502020204030204" pitchFamily="34" charset="0"/>
              </a:rPr>
              <a:t>Interne</a:t>
            </a:r>
          </a:p>
        </p:txBody>
      </p:sp>
    </p:spTree>
    <p:extLst>
      <p:ext uri="{BB962C8B-B14F-4D97-AF65-F5344CB8AC3E}">
        <p14:creationId xmlns:p14="http://schemas.microsoft.com/office/powerpoint/2010/main" val="3487987680"/>
      </p:ext>
    </p:extLst>
  </p:cSld>
  <p:clrMap bg1="lt1" tx1="dk1" bg2="lt2" tx2="dk2" accent1="accent1" accent2="accent2" accent3="accent3" accent4="accent4" accent5="accent5" accent6="accent6" hlink="hlink" folHlink="folHlink"/>
  <p:sldLayoutIdLst>
    <p:sldLayoutId id="2147483660" r:id="rId1"/>
    <p:sldLayoutId id="2147483649" r:id="rId2"/>
    <p:sldLayoutId id="2147483651" r:id="rId3"/>
    <p:sldLayoutId id="2147483662" r:id="rId4"/>
    <p:sldLayoutId id="2147483663" r:id="rId5"/>
    <p:sldLayoutId id="2147483664" r:id="rId6"/>
    <p:sldLayoutId id="2147483665" r:id="rId7"/>
    <p:sldLayoutId id="2147483666" r:id="rId8"/>
    <p:sldLayoutId id="2147483661" r:id="rId9"/>
    <p:sldLayoutId id="2147483667" r:id="rId10"/>
    <p:sldLayoutId id="2147483673" r:id="rId11"/>
    <p:sldLayoutId id="2147483668" r:id="rId12"/>
    <p:sldLayoutId id="2147483654" r:id="rId13"/>
    <p:sldLayoutId id="2147483671" r:id="rId14"/>
    <p:sldLayoutId id="2147483669" r:id="rId15"/>
    <p:sldLayoutId id="2147483650" r:id="rId16"/>
    <p:sldLayoutId id="2147483674" r:id="rId17"/>
  </p:sldLayoutIdLst>
  <p:hf hdr="0" dt="0"/>
  <p:txStyles>
    <p:titleStyle>
      <a:lvl1pPr algn="l" defTabSz="914400" rtl="0" eaLnBrk="1" latinLnBrk="0" hangingPunct="1">
        <a:lnSpc>
          <a:spcPct val="90000"/>
        </a:lnSpc>
        <a:spcBef>
          <a:spcPct val="0"/>
        </a:spcBef>
        <a:buNone/>
        <a:defRPr sz="2900" b="1" kern="1200">
          <a:solidFill>
            <a:schemeClr val="tx1"/>
          </a:solidFill>
          <a:latin typeface="+mj-lt"/>
          <a:ea typeface="+mj-ea"/>
          <a:cs typeface="+mj-cs"/>
        </a:defRPr>
      </a:lvl1pPr>
    </p:titleStyle>
    <p:bodyStyle>
      <a:lvl1pPr marL="0" indent="0" algn="l" defTabSz="914400" rtl="0" eaLnBrk="1" latinLnBrk="0" hangingPunct="1">
        <a:lnSpc>
          <a:spcPct val="100000"/>
        </a:lnSpc>
        <a:spcBef>
          <a:spcPts val="0"/>
        </a:spcBef>
        <a:buFont typeface="Arial" panose="020B0604020202020204" pitchFamily="34" charset="0"/>
        <a:buNone/>
        <a:defRPr sz="1600" i="1" kern="1200">
          <a:solidFill>
            <a:schemeClr val="tx2"/>
          </a:solidFill>
          <a:latin typeface="+mn-lt"/>
          <a:ea typeface="+mn-ea"/>
          <a:cs typeface="+mn-cs"/>
        </a:defRPr>
      </a:lvl1pPr>
      <a:lvl2pPr marL="0" indent="0" algn="l" defTabSz="914400" rtl="0" eaLnBrk="1" latinLnBrk="0" hangingPunct="1">
        <a:lnSpc>
          <a:spcPct val="100000"/>
        </a:lnSpc>
        <a:spcBef>
          <a:spcPts val="600"/>
        </a:spcBef>
        <a:buFont typeface="Arial" panose="020B0604020202020204" pitchFamily="34" charset="0"/>
        <a:buNone/>
        <a:defRPr sz="1300" kern="1200">
          <a:solidFill>
            <a:schemeClr val="tx2"/>
          </a:solidFill>
          <a:latin typeface="+mn-lt"/>
          <a:ea typeface="+mn-ea"/>
          <a:cs typeface="+mn-cs"/>
        </a:defRPr>
      </a:lvl2pPr>
      <a:lvl3pPr marL="0" indent="180000" algn="l" defTabSz="914400" rtl="0" eaLnBrk="1" latinLnBrk="0" hangingPunct="1">
        <a:lnSpc>
          <a:spcPct val="100000"/>
        </a:lnSpc>
        <a:spcBef>
          <a:spcPts val="1700"/>
        </a:spcBef>
        <a:buClr>
          <a:schemeClr val="tx1"/>
        </a:buClr>
        <a:buFont typeface="+mj-lt"/>
        <a:buAutoNum type="arabicPeriod"/>
        <a:defRPr sz="1200" b="1" kern="1200">
          <a:solidFill>
            <a:schemeClr val="tx2"/>
          </a:solidFill>
          <a:latin typeface="+mn-lt"/>
          <a:ea typeface="+mn-ea"/>
          <a:cs typeface="+mn-cs"/>
        </a:defRPr>
      </a:lvl3pPr>
      <a:lvl4pPr marL="306000" indent="-108000" algn="l" defTabSz="914400" rtl="0" eaLnBrk="1" latinLnBrk="0" hangingPunct="1">
        <a:lnSpc>
          <a:spcPct val="100000"/>
        </a:lnSpc>
        <a:spcBef>
          <a:spcPts val="800"/>
        </a:spcBef>
        <a:buFont typeface="Arial" panose="020B0604020202020204" pitchFamily="34" charset="0"/>
        <a:buChar char="•"/>
        <a:defRPr sz="1200" kern="1200">
          <a:solidFill>
            <a:schemeClr val="tx2"/>
          </a:solidFill>
          <a:latin typeface="+mn-lt"/>
          <a:ea typeface="+mn-ea"/>
          <a:cs typeface="+mn-cs"/>
        </a:defRPr>
      </a:lvl4pPr>
      <a:lvl5pPr marL="396000" indent="-108000" algn="l" defTabSz="914400" rtl="0" eaLnBrk="1" latinLnBrk="0" hangingPunct="1">
        <a:lnSpc>
          <a:spcPct val="100000"/>
        </a:lnSpc>
        <a:spcBef>
          <a:spcPts val="800"/>
        </a:spcBef>
        <a:buFont typeface="Calibri" panose="020F0502020204030204" pitchFamily="34" charset="0"/>
        <a:buChar char="‐"/>
        <a:defRPr sz="12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hyperlink" Target="https://www.icf.com/" TargetMode="Externa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7.xml"/><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slides/_rels/slide7.xml.rels><?xml version="1.0" encoding="UTF-8" standalone="yes"?>
<Relationships xmlns="http://schemas.openxmlformats.org/package/2006/relationships"><Relationship Id="rId8" Type="http://schemas.openxmlformats.org/officeDocument/2006/relationships/control" Target="../activeX/activeX8.xml"/><Relationship Id="rId13" Type="http://schemas.openxmlformats.org/officeDocument/2006/relationships/control" Target="../activeX/activeX13.xml"/><Relationship Id="rId3" Type="http://schemas.openxmlformats.org/officeDocument/2006/relationships/control" Target="../activeX/activeX3.xml"/><Relationship Id="rId7" Type="http://schemas.openxmlformats.org/officeDocument/2006/relationships/control" Target="../activeX/activeX7.xml"/><Relationship Id="rId12" Type="http://schemas.openxmlformats.org/officeDocument/2006/relationships/control" Target="../activeX/activeX12.xml"/><Relationship Id="rId2" Type="http://schemas.openxmlformats.org/officeDocument/2006/relationships/control" Target="../activeX/activeX2.xml"/><Relationship Id="rId1" Type="http://schemas.openxmlformats.org/officeDocument/2006/relationships/control" Target="../activeX/activeX1.xml"/><Relationship Id="rId6" Type="http://schemas.openxmlformats.org/officeDocument/2006/relationships/control" Target="../activeX/activeX6.xml"/><Relationship Id="rId11" Type="http://schemas.openxmlformats.org/officeDocument/2006/relationships/control" Target="../activeX/activeX11.xml"/><Relationship Id="rId5" Type="http://schemas.openxmlformats.org/officeDocument/2006/relationships/control" Target="../activeX/activeX5.xml"/><Relationship Id="rId15" Type="http://schemas.openxmlformats.org/officeDocument/2006/relationships/image" Target="../media/image10.wmf"/><Relationship Id="rId10" Type="http://schemas.openxmlformats.org/officeDocument/2006/relationships/control" Target="../activeX/activeX10.xml"/><Relationship Id="rId4" Type="http://schemas.openxmlformats.org/officeDocument/2006/relationships/control" Target="../activeX/activeX4.xml"/><Relationship Id="rId9" Type="http://schemas.openxmlformats.org/officeDocument/2006/relationships/control" Target="../activeX/activeX9.xml"/><Relationship Id="rId14"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8769E35-A854-46D4-9AD3-5DE3F572E338}"/>
              </a:ext>
            </a:extLst>
          </p:cNvPr>
          <p:cNvSpPr>
            <a:spLocks noGrp="1"/>
          </p:cNvSpPr>
          <p:nvPr>
            <p:ph type="ctrTitle"/>
          </p:nvPr>
        </p:nvSpPr>
        <p:spPr/>
        <p:txBody>
          <a:bodyPr/>
          <a:lstStyle/>
          <a:p>
            <a:r>
              <a:rPr lang="en-US" dirty="0" err="1"/>
              <a:t>InvestEU</a:t>
            </a:r>
            <a:r>
              <a:rPr lang="en-US" dirty="0"/>
              <a:t> interim evaluation</a:t>
            </a:r>
          </a:p>
        </p:txBody>
      </p:sp>
      <p:sp>
        <p:nvSpPr>
          <p:cNvPr id="3" name="Sous-titre 2">
            <a:extLst>
              <a:ext uri="{FF2B5EF4-FFF2-40B4-BE49-F238E27FC236}">
                <a16:creationId xmlns:a16="http://schemas.microsoft.com/office/drawing/2014/main" id="{FB8C0110-2D2F-4F07-9AC1-3FC0597D0ECD}"/>
              </a:ext>
            </a:extLst>
          </p:cNvPr>
          <p:cNvSpPr>
            <a:spLocks noGrp="1"/>
          </p:cNvSpPr>
          <p:nvPr>
            <p:ph type="subTitle" idx="1"/>
          </p:nvPr>
        </p:nvSpPr>
        <p:spPr/>
        <p:txBody>
          <a:bodyPr/>
          <a:lstStyle/>
          <a:p>
            <a:r>
              <a:rPr lang="en-US" dirty="0"/>
              <a:t>Presentation to ELTI members</a:t>
            </a:r>
          </a:p>
        </p:txBody>
      </p:sp>
      <p:pic>
        <p:nvPicPr>
          <p:cNvPr id="5" name="Image 4">
            <a:extLst>
              <a:ext uri="{FF2B5EF4-FFF2-40B4-BE49-F238E27FC236}">
                <a16:creationId xmlns:a16="http://schemas.microsoft.com/office/drawing/2014/main" id="{5E876501-1BF1-40CB-81DC-E79E58A461C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30657" y="5550978"/>
            <a:ext cx="1248446" cy="1019710"/>
          </a:xfrm>
          <a:prstGeom prst="rect">
            <a:avLst/>
          </a:prstGeom>
        </p:spPr>
      </p:pic>
    </p:spTree>
    <p:extLst>
      <p:ext uri="{BB962C8B-B14F-4D97-AF65-F5344CB8AC3E}">
        <p14:creationId xmlns:p14="http://schemas.microsoft.com/office/powerpoint/2010/main" val="13862219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a:extLst>
              <a:ext uri="{FF2B5EF4-FFF2-40B4-BE49-F238E27FC236}">
                <a16:creationId xmlns:a16="http://schemas.microsoft.com/office/drawing/2014/main" id="{825528F6-2EFE-41A1-A42F-B3B788A0B11E}"/>
              </a:ext>
            </a:extLst>
          </p:cNvPr>
          <p:cNvSpPr>
            <a:spLocks noGrp="1"/>
          </p:cNvSpPr>
          <p:nvPr>
            <p:ph type="sldNum" sz="quarter" idx="12"/>
          </p:nvPr>
        </p:nvSpPr>
        <p:spPr>
          <a:xfrm>
            <a:off x="10844556" y="6372224"/>
            <a:ext cx="399159" cy="252001"/>
          </a:xfrm>
        </p:spPr>
        <p:txBody>
          <a:bodyPr/>
          <a:lstStyle/>
          <a:p>
            <a:fld id="{975A587B-5814-4D9B-9598-FE9CB954CB01}" type="slidenum">
              <a:rPr lang="en-US" smtClean="0"/>
              <a:pPr/>
              <a:t>2</a:t>
            </a:fld>
            <a:endParaRPr lang="en-US"/>
          </a:p>
        </p:txBody>
      </p:sp>
      <p:sp>
        <p:nvSpPr>
          <p:cNvPr id="4" name="Titre 3">
            <a:extLst>
              <a:ext uri="{FF2B5EF4-FFF2-40B4-BE49-F238E27FC236}">
                <a16:creationId xmlns:a16="http://schemas.microsoft.com/office/drawing/2014/main" id="{E4431658-A25D-4A68-9D12-837B7D69278C}"/>
              </a:ext>
            </a:extLst>
          </p:cNvPr>
          <p:cNvSpPr>
            <a:spLocks noGrp="1"/>
          </p:cNvSpPr>
          <p:nvPr>
            <p:ph type="title"/>
          </p:nvPr>
        </p:nvSpPr>
        <p:spPr/>
        <p:txBody>
          <a:bodyPr/>
          <a:lstStyle/>
          <a:p>
            <a:r>
              <a:rPr lang="en-US" dirty="0"/>
              <a:t>Invest EU interim evaluation</a:t>
            </a:r>
          </a:p>
        </p:txBody>
      </p:sp>
      <p:sp>
        <p:nvSpPr>
          <p:cNvPr id="3" name="Espace réservé du texte 2">
            <a:extLst>
              <a:ext uri="{FF2B5EF4-FFF2-40B4-BE49-F238E27FC236}">
                <a16:creationId xmlns:a16="http://schemas.microsoft.com/office/drawing/2014/main" id="{2D4DBA34-3A4D-4216-B385-CB31209495B7}"/>
              </a:ext>
            </a:extLst>
          </p:cNvPr>
          <p:cNvSpPr>
            <a:spLocks noGrp="1"/>
          </p:cNvSpPr>
          <p:nvPr>
            <p:ph type="body" sz="quarter" idx="14"/>
          </p:nvPr>
        </p:nvSpPr>
        <p:spPr>
          <a:xfrm>
            <a:off x="931544" y="1367709"/>
            <a:ext cx="10208181" cy="3960000"/>
          </a:xfrm>
        </p:spPr>
        <p:txBody>
          <a:bodyPr/>
          <a:lstStyle/>
          <a:p>
            <a:r>
              <a:rPr lang="en-US" b="1" dirty="0" err="1"/>
              <a:t>InvestEU</a:t>
            </a:r>
            <a:r>
              <a:rPr lang="en-US" b="1" dirty="0"/>
              <a:t> regulation – article 29 (2) : </a:t>
            </a:r>
            <a:r>
              <a:rPr lang="en-US" i="0" dirty="0"/>
              <a:t>the EC shall submit to the EP, the Council, the EESC and the Committee of the Regions, </a:t>
            </a:r>
            <a:r>
              <a:rPr lang="en-US" i="0" dirty="0">
                <a:solidFill>
                  <a:srgbClr val="FF0000"/>
                </a:solidFill>
              </a:rPr>
              <a:t>an independent interim evaluation report </a:t>
            </a:r>
            <a:r>
              <a:rPr lang="en-US" i="0" dirty="0"/>
              <a:t>on the </a:t>
            </a:r>
            <a:r>
              <a:rPr lang="en-US" i="0" dirty="0" err="1"/>
              <a:t>InvestEU</a:t>
            </a:r>
            <a:r>
              <a:rPr lang="en-US" i="0" dirty="0"/>
              <a:t> </a:t>
            </a:r>
            <a:r>
              <a:rPr lang="en-US" i="0" dirty="0" err="1"/>
              <a:t>Programme</a:t>
            </a:r>
            <a:r>
              <a:rPr lang="en-US" i="0" dirty="0"/>
              <a:t> </a:t>
            </a:r>
            <a:r>
              <a:rPr lang="en-US" i="0" dirty="0">
                <a:solidFill>
                  <a:srgbClr val="FF0000"/>
                </a:solidFill>
              </a:rPr>
              <a:t>by 30 September 2024</a:t>
            </a:r>
          </a:p>
          <a:p>
            <a:pPr lvl="1"/>
            <a:endParaRPr lang="en-US" dirty="0"/>
          </a:p>
          <a:p>
            <a:pPr lvl="1"/>
            <a:r>
              <a:rPr lang="en-US" sz="1600" b="1" i="1" dirty="0">
                <a:solidFill>
                  <a:srgbClr val="FF0000"/>
                </a:solidFill>
              </a:rPr>
              <a:t>Scope of the interim report</a:t>
            </a:r>
            <a:r>
              <a:rPr lang="en-US" sz="1600" b="1" i="1" dirty="0"/>
              <a:t>: </a:t>
            </a:r>
            <a:r>
              <a:rPr lang="en-US" sz="1600" dirty="0"/>
              <a:t>the </a:t>
            </a:r>
            <a:r>
              <a:rPr lang="en-US" sz="1600" dirty="0" err="1"/>
              <a:t>InvestEU</a:t>
            </a:r>
            <a:r>
              <a:rPr lang="en-US" sz="1600" dirty="0"/>
              <a:t> </a:t>
            </a:r>
            <a:r>
              <a:rPr lang="en-US" sz="1600" dirty="0" err="1"/>
              <a:t>programme</a:t>
            </a:r>
            <a:r>
              <a:rPr lang="en-US" sz="1600" dirty="0"/>
              <a:t>, in particular:</a:t>
            </a:r>
          </a:p>
          <a:p>
            <a:pPr lvl="1"/>
            <a:r>
              <a:rPr lang="en-US" sz="1600" dirty="0"/>
              <a:t>	- the use and allocation of the EU guarantee</a:t>
            </a:r>
          </a:p>
          <a:p>
            <a:pPr lvl="1"/>
            <a:r>
              <a:rPr lang="en-US" sz="1600" dirty="0"/>
              <a:t>	- the inclusion of the Ips and advisory partners</a:t>
            </a:r>
          </a:p>
          <a:p>
            <a:pPr lvl="1"/>
            <a:r>
              <a:rPr lang="en-US" sz="1600" dirty="0"/>
              <a:t>	- the partnership between EIB Group and the EC</a:t>
            </a:r>
          </a:p>
          <a:p>
            <a:pPr lvl="1"/>
            <a:r>
              <a:rPr lang="en-US" sz="1600" dirty="0"/>
              <a:t>	- the implementation of the </a:t>
            </a:r>
            <a:r>
              <a:rPr lang="en-US" sz="1600" dirty="0" err="1"/>
              <a:t>InvestEU</a:t>
            </a:r>
            <a:r>
              <a:rPr lang="en-US" sz="1600" dirty="0"/>
              <a:t> Advisory Hub and of the </a:t>
            </a:r>
            <a:r>
              <a:rPr lang="en-US" sz="1600" dirty="0" err="1"/>
              <a:t>InvestEU</a:t>
            </a:r>
            <a:r>
              <a:rPr lang="en-US" sz="1600" dirty="0"/>
              <a:t> portal.</a:t>
            </a:r>
          </a:p>
          <a:p>
            <a:pPr lvl="1"/>
            <a:r>
              <a:rPr lang="en-US" sz="1600" dirty="0"/>
              <a:t>An </a:t>
            </a:r>
            <a:r>
              <a:rPr lang="en-US" sz="1600" dirty="0">
                <a:solidFill>
                  <a:srgbClr val="FF0000"/>
                </a:solidFill>
              </a:rPr>
              <a:t>external consultant</a:t>
            </a:r>
            <a:r>
              <a:rPr lang="en-US" sz="1600" dirty="0"/>
              <a:t> contracted by the EC will conduct an independent evaluation that will inform the Staff Working Document prepared by the Commission services.</a:t>
            </a:r>
          </a:p>
          <a:p>
            <a:pPr marL="285750" lvl="1" indent="-285750">
              <a:buFont typeface="Symbol" panose="05050102010706020507" pitchFamily="18" charset="2"/>
              <a:buChar char="Þ"/>
            </a:pPr>
            <a:r>
              <a:rPr lang="en-US" sz="1600" dirty="0"/>
              <a:t>To guide both the external evaluation and the Commission’s report, an </a:t>
            </a:r>
            <a:r>
              <a:rPr lang="en-US" sz="1600" dirty="0">
                <a:solidFill>
                  <a:srgbClr val="FF0000"/>
                </a:solidFill>
              </a:rPr>
              <a:t>Inter-service Steering Group (ISG) </a:t>
            </a:r>
            <a:r>
              <a:rPr lang="en-US" sz="1600" dirty="0"/>
              <a:t>is being set up. </a:t>
            </a:r>
          </a:p>
          <a:p>
            <a:pPr lvl="1"/>
            <a:endParaRPr lang="en-US" sz="1600" dirty="0"/>
          </a:p>
          <a:p>
            <a:pPr lvl="1"/>
            <a:endParaRPr lang="en-US" sz="1600" dirty="0"/>
          </a:p>
          <a:p>
            <a:pPr lvl="1"/>
            <a:endParaRPr lang="en-US" dirty="0"/>
          </a:p>
        </p:txBody>
      </p:sp>
    </p:spTree>
    <p:extLst>
      <p:ext uri="{BB962C8B-B14F-4D97-AF65-F5344CB8AC3E}">
        <p14:creationId xmlns:p14="http://schemas.microsoft.com/office/powerpoint/2010/main" val="29994109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a:extLst>
              <a:ext uri="{FF2B5EF4-FFF2-40B4-BE49-F238E27FC236}">
                <a16:creationId xmlns:a16="http://schemas.microsoft.com/office/drawing/2014/main" id="{825528F6-2EFE-41A1-A42F-B3B788A0B11E}"/>
              </a:ext>
            </a:extLst>
          </p:cNvPr>
          <p:cNvSpPr>
            <a:spLocks noGrp="1"/>
          </p:cNvSpPr>
          <p:nvPr>
            <p:ph type="sldNum" sz="quarter" idx="12"/>
          </p:nvPr>
        </p:nvSpPr>
        <p:spPr>
          <a:xfrm>
            <a:off x="10844556" y="6372224"/>
            <a:ext cx="399159" cy="252001"/>
          </a:xfrm>
        </p:spPr>
        <p:txBody>
          <a:bodyPr/>
          <a:lstStyle/>
          <a:p>
            <a:fld id="{975A587B-5814-4D9B-9598-FE9CB954CB01}" type="slidenum">
              <a:rPr lang="en-US" smtClean="0"/>
              <a:pPr/>
              <a:t>3</a:t>
            </a:fld>
            <a:endParaRPr lang="en-US"/>
          </a:p>
        </p:txBody>
      </p:sp>
      <p:sp>
        <p:nvSpPr>
          <p:cNvPr id="4" name="Titre 3">
            <a:extLst>
              <a:ext uri="{FF2B5EF4-FFF2-40B4-BE49-F238E27FC236}">
                <a16:creationId xmlns:a16="http://schemas.microsoft.com/office/drawing/2014/main" id="{E4431658-A25D-4A68-9D12-837B7D69278C}"/>
              </a:ext>
            </a:extLst>
          </p:cNvPr>
          <p:cNvSpPr>
            <a:spLocks noGrp="1"/>
          </p:cNvSpPr>
          <p:nvPr>
            <p:ph type="title"/>
          </p:nvPr>
        </p:nvSpPr>
        <p:spPr/>
        <p:txBody>
          <a:bodyPr/>
          <a:lstStyle/>
          <a:p>
            <a:r>
              <a:rPr lang="en-US" dirty="0"/>
              <a:t>Inter-service steering group</a:t>
            </a:r>
          </a:p>
        </p:txBody>
      </p:sp>
      <p:sp>
        <p:nvSpPr>
          <p:cNvPr id="3" name="Espace réservé du texte 2">
            <a:extLst>
              <a:ext uri="{FF2B5EF4-FFF2-40B4-BE49-F238E27FC236}">
                <a16:creationId xmlns:a16="http://schemas.microsoft.com/office/drawing/2014/main" id="{2D4DBA34-3A4D-4216-B385-CB31209495B7}"/>
              </a:ext>
            </a:extLst>
          </p:cNvPr>
          <p:cNvSpPr>
            <a:spLocks noGrp="1"/>
          </p:cNvSpPr>
          <p:nvPr>
            <p:ph type="body" sz="quarter" idx="14"/>
          </p:nvPr>
        </p:nvSpPr>
        <p:spPr>
          <a:xfrm>
            <a:off x="931544" y="1367709"/>
            <a:ext cx="10208181" cy="3960000"/>
          </a:xfrm>
        </p:spPr>
        <p:txBody>
          <a:bodyPr/>
          <a:lstStyle/>
          <a:p>
            <a:r>
              <a:rPr lang="en-US" sz="1600" i="0" dirty="0"/>
              <a:t>The </a:t>
            </a:r>
            <a:r>
              <a:rPr lang="en-US" sz="1600" i="0" dirty="0">
                <a:solidFill>
                  <a:srgbClr val="FF0000"/>
                </a:solidFill>
              </a:rPr>
              <a:t>Inter-service Steering Group (ISG)</a:t>
            </a:r>
            <a:r>
              <a:rPr lang="en-US" sz="1600" dirty="0">
                <a:solidFill>
                  <a:srgbClr val="FF0000"/>
                </a:solidFill>
              </a:rPr>
              <a:t> </a:t>
            </a:r>
            <a:r>
              <a:rPr lang="en-US" sz="1600" i="0" dirty="0"/>
              <a:t>is composed of representatives of Commission services responsible for the four </a:t>
            </a:r>
            <a:r>
              <a:rPr lang="en-US" sz="1600" i="0" dirty="0" err="1"/>
              <a:t>InvestEU</a:t>
            </a:r>
            <a:r>
              <a:rPr lang="en-US" sz="1600" i="0" dirty="0"/>
              <a:t> policy windows. It is chaired by P. </a:t>
            </a:r>
            <a:r>
              <a:rPr lang="en-US" sz="1600" i="0" dirty="0" err="1"/>
              <a:t>Asdurbali</a:t>
            </a:r>
            <a:r>
              <a:rPr lang="en-US" sz="1600" i="0" dirty="0"/>
              <a:t> (</a:t>
            </a:r>
            <a:r>
              <a:rPr lang="en-US" sz="1600" i="0" dirty="0" err="1"/>
              <a:t>Ecfin</a:t>
            </a:r>
            <a:r>
              <a:rPr lang="en-US" sz="1600" i="0" dirty="0"/>
              <a:t> L4). </a:t>
            </a:r>
          </a:p>
          <a:p>
            <a:endParaRPr lang="en-US" i="0" dirty="0"/>
          </a:p>
          <a:p>
            <a:r>
              <a:rPr lang="en-US" sz="1600" i="0" dirty="0"/>
              <a:t>Representatives from the EIB and EIF, one international financial institution (</a:t>
            </a:r>
            <a:r>
              <a:rPr lang="en-US" sz="1600" i="0" dirty="0" err="1">
                <a:solidFill>
                  <a:schemeClr val="tx1"/>
                </a:solidFill>
              </a:rPr>
              <a:t>CoE</a:t>
            </a:r>
            <a:r>
              <a:rPr lang="en-US" sz="1600" i="0" dirty="0">
                <a:solidFill>
                  <a:schemeClr val="tx1"/>
                </a:solidFill>
              </a:rPr>
              <a:t> Bank</a:t>
            </a:r>
            <a:r>
              <a:rPr lang="en-US" sz="1600" i="0" dirty="0"/>
              <a:t>) and one national promotional institution (</a:t>
            </a:r>
            <a:r>
              <a:rPr lang="en-US" sz="1600" i="0" dirty="0">
                <a:solidFill>
                  <a:schemeClr val="tx1"/>
                </a:solidFill>
              </a:rPr>
              <a:t>CDC, </a:t>
            </a:r>
            <a:r>
              <a:rPr lang="en-US" sz="1600" i="0" dirty="0"/>
              <a:t>based on ELTI proposal) are invited as observers. =&gt; Objective: broadening the ISG’s expertise with the IPs perspective on the </a:t>
            </a:r>
            <a:r>
              <a:rPr lang="en-US" sz="1600" i="0" dirty="0" err="1"/>
              <a:t>InvestEU</a:t>
            </a:r>
            <a:r>
              <a:rPr lang="en-US" sz="1600" i="0" dirty="0"/>
              <a:t> </a:t>
            </a:r>
            <a:r>
              <a:rPr lang="en-US" sz="1600" i="0" dirty="0" err="1"/>
              <a:t>programme</a:t>
            </a:r>
            <a:r>
              <a:rPr lang="en-US" sz="1600" i="0" dirty="0"/>
              <a:t>.</a:t>
            </a:r>
          </a:p>
          <a:p>
            <a:endParaRPr lang="en-US" i="0" dirty="0"/>
          </a:p>
          <a:p>
            <a:r>
              <a:rPr lang="en-US" sz="1600" i="0" dirty="0"/>
              <a:t>During the Summer, </a:t>
            </a:r>
            <a:r>
              <a:rPr lang="en-US" sz="1600" i="0" dirty="0">
                <a:solidFill>
                  <a:srgbClr val="FF0000"/>
                </a:solidFill>
              </a:rPr>
              <a:t>ICF</a:t>
            </a:r>
            <a:r>
              <a:rPr lang="en-US" sz="1600" i="0" dirty="0"/>
              <a:t> (</a:t>
            </a:r>
            <a:r>
              <a:rPr lang="en-US" sz="1600" i="0" dirty="0">
                <a:hlinkClick r:id="rId2"/>
              </a:rPr>
              <a:t>https://www.icf.com/</a:t>
            </a:r>
            <a:r>
              <a:rPr lang="en-US" sz="1600" i="0" dirty="0"/>
              <a:t>) selected as external consultant</a:t>
            </a:r>
          </a:p>
          <a:p>
            <a:endParaRPr lang="en-US" sz="1600" i="0" dirty="0"/>
          </a:p>
          <a:p>
            <a:r>
              <a:rPr lang="en-US" sz="1600" i="0" dirty="0"/>
              <a:t>11</a:t>
            </a:r>
            <a:r>
              <a:rPr lang="en-US" sz="1600" i="0" baseline="30000" dirty="0"/>
              <a:t>th</a:t>
            </a:r>
            <a:r>
              <a:rPr lang="en-US" sz="1600" i="0" dirty="0"/>
              <a:t> October: kick-off meeting</a:t>
            </a:r>
          </a:p>
          <a:p>
            <a:endParaRPr lang="en-US" sz="1600" i="0" dirty="0"/>
          </a:p>
          <a:p>
            <a:endParaRPr lang="en-US" dirty="0"/>
          </a:p>
          <a:p>
            <a:pPr lvl="1"/>
            <a:endParaRPr lang="en-US" sz="1600" dirty="0"/>
          </a:p>
          <a:p>
            <a:pPr lvl="1"/>
            <a:endParaRPr lang="en-US" dirty="0"/>
          </a:p>
        </p:txBody>
      </p:sp>
    </p:spTree>
    <p:extLst>
      <p:ext uri="{BB962C8B-B14F-4D97-AF65-F5344CB8AC3E}">
        <p14:creationId xmlns:p14="http://schemas.microsoft.com/office/powerpoint/2010/main" val="31000803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a:extLst>
              <a:ext uri="{FF2B5EF4-FFF2-40B4-BE49-F238E27FC236}">
                <a16:creationId xmlns:a16="http://schemas.microsoft.com/office/drawing/2014/main" id="{825528F6-2EFE-41A1-A42F-B3B788A0B11E}"/>
              </a:ext>
            </a:extLst>
          </p:cNvPr>
          <p:cNvSpPr>
            <a:spLocks noGrp="1"/>
          </p:cNvSpPr>
          <p:nvPr>
            <p:ph type="sldNum" sz="quarter" idx="12"/>
          </p:nvPr>
        </p:nvSpPr>
        <p:spPr>
          <a:xfrm>
            <a:off x="10844556" y="6372224"/>
            <a:ext cx="399159" cy="252001"/>
          </a:xfrm>
        </p:spPr>
        <p:txBody>
          <a:bodyPr/>
          <a:lstStyle/>
          <a:p>
            <a:fld id="{975A587B-5814-4D9B-9598-FE9CB954CB01}" type="slidenum">
              <a:rPr lang="en-US" smtClean="0"/>
              <a:pPr/>
              <a:t>4</a:t>
            </a:fld>
            <a:endParaRPr lang="en-US"/>
          </a:p>
        </p:txBody>
      </p:sp>
      <p:sp>
        <p:nvSpPr>
          <p:cNvPr id="4" name="Titre 3">
            <a:extLst>
              <a:ext uri="{FF2B5EF4-FFF2-40B4-BE49-F238E27FC236}">
                <a16:creationId xmlns:a16="http://schemas.microsoft.com/office/drawing/2014/main" id="{E4431658-A25D-4A68-9D12-837B7D69278C}"/>
              </a:ext>
            </a:extLst>
          </p:cNvPr>
          <p:cNvSpPr>
            <a:spLocks noGrp="1"/>
          </p:cNvSpPr>
          <p:nvPr>
            <p:ph type="title"/>
          </p:nvPr>
        </p:nvSpPr>
        <p:spPr/>
        <p:txBody>
          <a:bodyPr/>
          <a:lstStyle/>
          <a:p>
            <a:r>
              <a:rPr lang="en-US" dirty="0"/>
              <a:t>Key milestones</a:t>
            </a:r>
          </a:p>
        </p:txBody>
      </p:sp>
      <p:sp>
        <p:nvSpPr>
          <p:cNvPr id="3" name="Espace réservé du texte 2">
            <a:extLst>
              <a:ext uri="{FF2B5EF4-FFF2-40B4-BE49-F238E27FC236}">
                <a16:creationId xmlns:a16="http://schemas.microsoft.com/office/drawing/2014/main" id="{2D4DBA34-3A4D-4216-B385-CB31209495B7}"/>
              </a:ext>
            </a:extLst>
          </p:cNvPr>
          <p:cNvSpPr>
            <a:spLocks noGrp="1"/>
          </p:cNvSpPr>
          <p:nvPr>
            <p:ph type="body" sz="quarter" idx="14"/>
          </p:nvPr>
        </p:nvSpPr>
        <p:spPr>
          <a:xfrm>
            <a:off x="931544" y="1367709"/>
            <a:ext cx="10208181" cy="3960000"/>
          </a:xfrm>
        </p:spPr>
        <p:txBody>
          <a:bodyPr/>
          <a:lstStyle/>
          <a:p>
            <a:pPr marL="285750" indent="-285750">
              <a:buFont typeface="Wingdings" panose="05000000000000000000" pitchFamily="2" charset="2"/>
              <a:buChar char="Ø"/>
            </a:pPr>
            <a:endParaRPr lang="en-US" i="0" dirty="0"/>
          </a:p>
          <a:p>
            <a:pPr marL="285750" indent="-285750">
              <a:buFont typeface="Wingdings" panose="05000000000000000000" pitchFamily="2" charset="2"/>
              <a:buChar char="Ø"/>
            </a:pPr>
            <a:endParaRPr lang="en-US" i="0" dirty="0"/>
          </a:p>
          <a:p>
            <a:pPr lvl="3" indent="0">
              <a:buNone/>
            </a:pPr>
            <a:endParaRPr lang="en-US" i="0" dirty="0"/>
          </a:p>
          <a:p>
            <a:endParaRPr lang="en-US" i="0" dirty="0"/>
          </a:p>
        </p:txBody>
      </p:sp>
      <p:sp>
        <p:nvSpPr>
          <p:cNvPr id="7" name="ZoneTexte 6">
            <a:extLst>
              <a:ext uri="{FF2B5EF4-FFF2-40B4-BE49-F238E27FC236}">
                <a16:creationId xmlns:a16="http://schemas.microsoft.com/office/drawing/2014/main" id="{08DEECEF-6315-9219-DD82-EC6FBEC24FEF}"/>
              </a:ext>
            </a:extLst>
          </p:cNvPr>
          <p:cNvSpPr txBox="1"/>
          <p:nvPr/>
        </p:nvSpPr>
        <p:spPr>
          <a:xfrm>
            <a:off x="7323589" y="5066950"/>
            <a:ext cx="3179428" cy="276999"/>
          </a:xfrm>
          <a:prstGeom prst="rect">
            <a:avLst/>
          </a:prstGeom>
          <a:noFill/>
        </p:spPr>
        <p:txBody>
          <a:bodyPr wrap="square" rtlCol="0">
            <a:spAutoFit/>
          </a:bodyPr>
          <a:lstStyle/>
          <a:p>
            <a:r>
              <a:rPr lang="fr-FR" sz="1200" dirty="0">
                <a:solidFill>
                  <a:schemeClr val="tx2"/>
                </a:solidFill>
              </a:rPr>
              <a:t>Source: ICF </a:t>
            </a:r>
            <a:r>
              <a:rPr lang="fr-FR" sz="1200" dirty="0" err="1">
                <a:solidFill>
                  <a:schemeClr val="tx2"/>
                </a:solidFill>
              </a:rPr>
              <a:t>presentation</a:t>
            </a:r>
            <a:r>
              <a:rPr lang="fr-FR" sz="1200" dirty="0">
                <a:solidFill>
                  <a:schemeClr val="tx2"/>
                </a:solidFill>
              </a:rPr>
              <a:t>, Kick-off meeting</a:t>
            </a:r>
          </a:p>
        </p:txBody>
      </p:sp>
      <p:pic>
        <p:nvPicPr>
          <p:cNvPr id="8" name="Image 7">
            <a:extLst>
              <a:ext uri="{FF2B5EF4-FFF2-40B4-BE49-F238E27FC236}">
                <a16:creationId xmlns:a16="http://schemas.microsoft.com/office/drawing/2014/main" id="{09E95B15-BD7E-3DED-9499-6B23B003FE2D}"/>
              </a:ext>
            </a:extLst>
          </p:cNvPr>
          <p:cNvPicPr>
            <a:picLocks noChangeAspect="1"/>
          </p:cNvPicPr>
          <p:nvPr/>
        </p:nvPicPr>
        <p:blipFill>
          <a:blip r:embed="rId2"/>
          <a:stretch>
            <a:fillRect/>
          </a:stretch>
        </p:blipFill>
        <p:spPr>
          <a:xfrm>
            <a:off x="742041" y="1129535"/>
            <a:ext cx="10819005" cy="3607934"/>
          </a:xfrm>
          <a:prstGeom prst="rect">
            <a:avLst/>
          </a:prstGeom>
        </p:spPr>
      </p:pic>
    </p:spTree>
    <p:extLst>
      <p:ext uri="{BB962C8B-B14F-4D97-AF65-F5344CB8AC3E}">
        <p14:creationId xmlns:p14="http://schemas.microsoft.com/office/powerpoint/2010/main" val="30461954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a:extLst>
              <a:ext uri="{FF2B5EF4-FFF2-40B4-BE49-F238E27FC236}">
                <a16:creationId xmlns:a16="http://schemas.microsoft.com/office/drawing/2014/main" id="{825528F6-2EFE-41A1-A42F-B3B788A0B11E}"/>
              </a:ext>
            </a:extLst>
          </p:cNvPr>
          <p:cNvSpPr>
            <a:spLocks noGrp="1"/>
          </p:cNvSpPr>
          <p:nvPr>
            <p:ph type="sldNum" sz="quarter" idx="12"/>
          </p:nvPr>
        </p:nvSpPr>
        <p:spPr>
          <a:xfrm>
            <a:off x="10844556" y="6372224"/>
            <a:ext cx="399159" cy="252001"/>
          </a:xfrm>
        </p:spPr>
        <p:txBody>
          <a:bodyPr/>
          <a:lstStyle/>
          <a:p>
            <a:fld id="{975A587B-5814-4D9B-9598-FE9CB954CB01}" type="slidenum">
              <a:rPr lang="en-US" smtClean="0"/>
              <a:pPr/>
              <a:t>5</a:t>
            </a:fld>
            <a:endParaRPr lang="en-US"/>
          </a:p>
        </p:txBody>
      </p:sp>
      <p:sp>
        <p:nvSpPr>
          <p:cNvPr id="4" name="Titre 3">
            <a:extLst>
              <a:ext uri="{FF2B5EF4-FFF2-40B4-BE49-F238E27FC236}">
                <a16:creationId xmlns:a16="http://schemas.microsoft.com/office/drawing/2014/main" id="{E4431658-A25D-4A68-9D12-837B7D69278C}"/>
              </a:ext>
            </a:extLst>
          </p:cNvPr>
          <p:cNvSpPr>
            <a:spLocks noGrp="1"/>
          </p:cNvSpPr>
          <p:nvPr>
            <p:ph type="title"/>
          </p:nvPr>
        </p:nvSpPr>
        <p:spPr/>
        <p:txBody>
          <a:bodyPr/>
          <a:lstStyle/>
          <a:p>
            <a:r>
              <a:rPr lang="en-US" dirty="0"/>
              <a:t>Implementing partners involvement</a:t>
            </a:r>
          </a:p>
        </p:txBody>
      </p:sp>
      <p:sp>
        <p:nvSpPr>
          <p:cNvPr id="3" name="Espace réservé du texte 2">
            <a:extLst>
              <a:ext uri="{FF2B5EF4-FFF2-40B4-BE49-F238E27FC236}">
                <a16:creationId xmlns:a16="http://schemas.microsoft.com/office/drawing/2014/main" id="{2D4DBA34-3A4D-4216-B385-CB31209495B7}"/>
              </a:ext>
            </a:extLst>
          </p:cNvPr>
          <p:cNvSpPr>
            <a:spLocks noGrp="1"/>
          </p:cNvSpPr>
          <p:nvPr>
            <p:ph type="body" sz="quarter" idx="14"/>
          </p:nvPr>
        </p:nvSpPr>
        <p:spPr>
          <a:xfrm>
            <a:off x="820456" y="1038228"/>
            <a:ext cx="10208181" cy="3960000"/>
          </a:xfrm>
        </p:spPr>
        <p:txBody>
          <a:bodyPr/>
          <a:lstStyle/>
          <a:p>
            <a:pPr marL="0" marR="0" lvl="0" indent="0" algn="l" defTabSz="1097280" rtl="0" fontAlgn="auto" hangingPunct="1">
              <a:lnSpc>
                <a:spcPct val="110000"/>
              </a:lnSpc>
              <a:spcBef>
                <a:spcPts val="600"/>
              </a:spcBef>
              <a:spcAft>
                <a:spcPts val="0"/>
              </a:spcAft>
              <a:buNone/>
              <a:tabLst/>
              <a:defRPr sz="1800" b="0" i="0" u="none" strike="noStrike" kern="0" cap="none" spc="0" baseline="0">
                <a:solidFill>
                  <a:srgbClr val="000000"/>
                </a:solidFill>
                <a:uFillTx/>
              </a:defRPr>
            </a:pPr>
            <a:r>
              <a:rPr lang="en-GB" sz="1600" b="0" i="0" u="none" strike="noStrike" kern="1200" cap="none" spc="0" baseline="0" dirty="0">
                <a:solidFill>
                  <a:srgbClr val="FFC000"/>
                </a:solidFill>
                <a:uFillTx/>
                <a:ea typeface="DM Sans Medium"/>
                <a:cs typeface="DM Sans Medium"/>
              </a:rPr>
              <a:t>SCOPING PHASE</a:t>
            </a:r>
          </a:p>
          <a:p>
            <a:pPr marL="228600" marR="0" lvl="0" indent="-228600" algn="l" defTabSz="1097280" rtl="0" fontAlgn="auto" hangingPunct="1">
              <a:lnSpc>
                <a:spcPct val="110000"/>
              </a:lnSpc>
              <a:spcBef>
                <a:spcPts val="600"/>
              </a:spcBef>
              <a:spcAft>
                <a:spcPts val="0"/>
              </a:spcAft>
              <a:buSzPct val="100000"/>
              <a:buFont typeface="Arial" pitchFamily="34"/>
              <a:buChar char="•"/>
              <a:tabLst/>
              <a:defRPr sz="1800" b="0" i="0" u="none" strike="noStrike" kern="0" cap="none" spc="0" baseline="0">
                <a:solidFill>
                  <a:srgbClr val="000000"/>
                </a:solidFill>
                <a:uFillTx/>
              </a:defRPr>
            </a:pPr>
            <a:r>
              <a:rPr lang="en-GB" sz="1600" b="0" i="0" u="none" strike="noStrike" kern="1200" cap="none" spc="0" baseline="0" dirty="0">
                <a:solidFill>
                  <a:srgbClr val="000000"/>
                </a:solidFill>
                <a:uFillTx/>
                <a:ea typeface="DM Sans Medium"/>
                <a:cs typeface="DM Sans Medium"/>
              </a:rPr>
              <a:t>Participation in interviews (observers in ISG)</a:t>
            </a:r>
          </a:p>
          <a:p>
            <a:pPr marL="228600" marR="0" lvl="0" indent="-228600" algn="l" defTabSz="1097280" rtl="0" fontAlgn="auto" hangingPunct="1">
              <a:lnSpc>
                <a:spcPct val="110000"/>
              </a:lnSpc>
              <a:spcBef>
                <a:spcPts val="600"/>
              </a:spcBef>
              <a:spcAft>
                <a:spcPts val="0"/>
              </a:spcAft>
              <a:buSzPct val="100000"/>
              <a:buFont typeface="Arial" pitchFamily="34"/>
              <a:buChar char="•"/>
              <a:tabLst/>
              <a:defRPr sz="1800" b="0" i="0" u="none" strike="noStrike" kern="0" cap="none" spc="0" baseline="0">
                <a:solidFill>
                  <a:srgbClr val="000000"/>
                </a:solidFill>
                <a:uFillTx/>
              </a:defRPr>
            </a:pPr>
            <a:r>
              <a:rPr lang="en-GB" sz="1600" b="0" i="0" u="none" strike="noStrike" kern="1200" cap="none" spc="0" baseline="0" dirty="0">
                <a:solidFill>
                  <a:srgbClr val="000000"/>
                </a:solidFill>
                <a:uFillTx/>
                <a:ea typeface="DM Sans Medium"/>
                <a:cs typeface="DM Sans Medium"/>
              </a:rPr>
              <a:t>Access to documentation and data- see next slide</a:t>
            </a:r>
          </a:p>
          <a:p>
            <a:pPr marL="0" marR="0" lvl="0" indent="0" algn="l" defTabSz="1097280" rtl="0" fontAlgn="auto" hangingPunct="1">
              <a:lnSpc>
                <a:spcPct val="110000"/>
              </a:lnSpc>
              <a:spcBef>
                <a:spcPts val="600"/>
              </a:spcBef>
              <a:spcAft>
                <a:spcPts val="0"/>
              </a:spcAft>
              <a:buNone/>
              <a:tabLst/>
              <a:defRPr sz="1800" b="0" i="0" u="none" strike="noStrike" kern="0" cap="none" spc="0" baseline="0">
                <a:solidFill>
                  <a:srgbClr val="000000"/>
                </a:solidFill>
                <a:uFillTx/>
              </a:defRPr>
            </a:pPr>
            <a:r>
              <a:rPr lang="en-GB" sz="1600" b="0" i="0" u="none" strike="noStrike" kern="1200" cap="none" spc="0" baseline="0" dirty="0">
                <a:solidFill>
                  <a:srgbClr val="FFC000"/>
                </a:solidFill>
                <a:uFillTx/>
                <a:ea typeface="DM Sans Medium"/>
                <a:cs typeface="DM Sans Medium"/>
              </a:rPr>
              <a:t>DATA COLLECTION PHASE</a:t>
            </a:r>
          </a:p>
          <a:p>
            <a:pPr marL="228600" marR="0" lvl="0" indent="-228600" algn="l" defTabSz="1097280" rtl="0" fontAlgn="auto" hangingPunct="1">
              <a:lnSpc>
                <a:spcPct val="110000"/>
              </a:lnSpc>
              <a:spcBef>
                <a:spcPts val="600"/>
              </a:spcBef>
              <a:spcAft>
                <a:spcPts val="0"/>
              </a:spcAft>
              <a:buSzPct val="100000"/>
              <a:buFont typeface="Arial" pitchFamily="34"/>
              <a:buChar char="•"/>
              <a:tabLst/>
              <a:defRPr sz="1800" b="0" i="0" u="none" strike="noStrike" kern="0" cap="none" spc="0" baseline="0">
                <a:solidFill>
                  <a:srgbClr val="000000"/>
                </a:solidFill>
                <a:uFillTx/>
              </a:defRPr>
            </a:pPr>
            <a:r>
              <a:rPr lang="en-GB" sz="1600" b="0" i="0" u="none" strike="noStrike" kern="1200" cap="none" spc="0" baseline="0" dirty="0">
                <a:solidFill>
                  <a:srgbClr val="000000"/>
                </a:solidFill>
                <a:uFillTx/>
                <a:ea typeface="DM Sans Medium"/>
                <a:cs typeface="DM Sans Medium"/>
              </a:rPr>
              <a:t>Participation in interviews</a:t>
            </a:r>
          </a:p>
          <a:p>
            <a:pPr marL="228600" marR="0" lvl="0" indent="-228600" algn="l" defTabSz="1097280" rtl="0" fontAlgn="auto" hangingPunct="1">
              <a:lnSpc>
                <a:spcPct val="110000"/>
              </a:lnSpc>
              <a:spcBef>
                <a:spcPts val="600"/>
              </a:spcBef>
              <a:spcAft>
                <a:spcPts val="0"/>
              </a:spcAft>
              <a:buSzPct val="100000"/>
              <a:buFont typeface="Arial" pitchFamily="34"/>
              <a:buChar char="•"/>
              <a:tabLst/>
              <a:defRPr sz="1800" b="0" i="0" u="none" strike="noStrike" kern="0" cap="none" spc="0" baseline="0">
                <a:solidFill>
                  <a:srgbClr val="000000"/>
                </a:solidFill>
                <a:uFillTx/>
              </a:defRPr>
            </a:pPr>
            <a:r>
              <a:rPr lang="en-GB" sz="1600" b="0" i="0" u="none" strike="noStrike" kern="1200" cap="none" spc="0" baseline="0" dirty="0">
                <a:solidFill>
                  <a:srgbClr val="000000"/>
                </a:solidFill>
                <a:uFillTx/>
                <a:ea typeface="DM Sans Medium"/>
                <a:cs typeface="DM Sans Medium"/>
              </a:rPr>
              <a:t>Assistance with implementation of surveys – promoting surveys to project promoters/ beneficiaries</a:t>
            </a:r>
          </a:p>
          <a:p>
            <a:pPr marL="228600" marR="0" lvl="0" indent="-228600" algn="l" defTabSz="1097280" rtl="0" fontAlgn="auto" hangingPunct="1">
              <a:lnSpc>
                <a:spcPct val="110000"/>
              </a:lnSpc>
              <a:spcBef>
                <a:spcPts val="600"/>
              </a:spcBef>
              <a:spcAft>
                <a:spcPts val="0"/>
              </a:spcAft>
              <a:buSzPct val="100000"/>
              <a:buFont typeface="Arial" pitchFamily="34"/>
              <a:buChar char="•"/>
              <a:tabLst/>
              <a:defRPr sz="1800" b="0" i="0" u="none" strike="noStrike" kern="0" cap="none" spc="0" baseline="0">
                <a:solidFill>
                  <a:srgbClr val="000000"/>
                </a:solidFill>
                <a:uFillTx/>
              </a:defRPr>
            </a:pPr>
            <a:r>
              <a:rPr lang="en-GB" sz="1600" b="0" i="0" u="none" strike="noStrike" kern="1200" cap="none" spc="0" baseline="0" dirty="0">
                <a:solidFill>
                  <a:srgbClr val="000000"/>
                </a:solidFill>
                <a:uFillTx/>
                <a:ea typeface="DM Sans Medium"/>
                <a:cs typeface="DM Sans Medium"/>
              </a:rPr>
              <a:t>Access to documentation for projects selected for deep dives</a:t>
            </a:r>
          </a:p>
          <a:p>
            <a:pPr marL="228600" marR="0" lvl="0" indent="-228600" algn="l" defTabSz="1097280" rtl="0" fontAlgn="auto" hangingPunct="1">
              <a:lnSpc>
                <a:spcPct val="110000"/>
              </a:lnSpc>
              <a:spcBef>
                <a:spcPts val="600"/>
              </a:spcBef>
              <a:spcAft>
                <a:spcPts val="0"/>
              </a:spcAft>
              <a:buSzPct val="100000"/>
              <a:buFont typeface="Arial" pitchFamily="34"/>
              <a:buChar char="•"/>
              <a:tabLst/>
              <a:defRPr sz="1800" b="0" i="0" u="none" strike="noStrike" kern="0" cap="none" spc="0" baseline="0">
                <a:solidFill>
                  <a:srgbClr val="000000"/>
                </a:solidFill>
                <a:uFillTx/>
              </a:defRPr>
            </a:pPr>
            <a:r>
              <a:rPr lang="en-GB" sz="1600" b="0" i="0" u="none" strike="noStrike" kern="1200" cap="none" spc="0" baseline="0" dirty="0">
                <a:solidFill>
                  <a:srgbClr val="000000"/>
                </a:solidFill>
                <a:uFillTx/>
                <a:ea typeface="DM Sans Medium"/>
                <a:cs typeface="DM Sans Medium"/>
              </a:rPr>
              <a:t>Facilitation of follow-up interviews with counterparts</a:t>
            </a:r>
          </a:p>
          <a:p>
            <a:pPr marL="228600" marR="0" lvl="0" indent="-228600" algn="l" defTabSz="1097280" rtl="0" fontAlgn="auto" hangingPunct="1">
              <a:lnSpc>
                <a:spcPct val="110000"/>
              </a:lnSpc>
              <a:spcBef>
                <a:spcPts val="600"/>
              </a:spcBef>
              <a:spcAft>
                <a:spcPts val="0"/>
              </a:spcAft>
              <a:buSzPct val="100000"/>
              <a:buFont typeface="Arial" pitchFamily="34"/>
              <a:buChar char="•"/>
              <a:tabLst/>
              <a:defRPr sz="1800" b="0" i="0" u="none" strike="noStrike" kern="0" cap="none" spc="0" baseline="0">
                <a:solidFill>
                  <a:srgbClr val="000000"/>
                </a:solidFill>
                <a:uFillTx/>
              </a:defRPr>
            </a:pPr>
            <a:r>
              <a:rPr lang="en-GB" sz="1600" b="0" i="0" u="none" strike="noStrike" kern="1200" cap="none" spc="0" baseline="0" dirty="0">
                <a:solidFill>
                  <a:srgbClr val="000000"/>
                </a:solidFill>
                <a:uFillTx/>
                <a:ea typeface="DM Sans Medium"/>
                <a:cs typeface="DM Sans Medium"/>
              </a:rPr>
              <a:t>Data for analysis of costs</a:t>
            </a:r>
          </a:p>
          <a:p>
            <a:pPr defTabSz="1097280">
              <a:lnSpc>
                <a:spcPct val="110000"/>
              </a:lnSpc>
              <a:spcBef>
                <a:spcPts val="600"/>
              </a:spcBef>
              <a:defRPr sz="1800" b="0" i="0" u="none" strike="noStrike" kern="0" cap="none" spc="0" baseline="0">
                <a:solidFill>
                  <a:srgbClr val="000000"/>
                </a:solidFill>
                <a:uFillTx/>
              </a:defRPr>
            </a:pPr>
            <a:r>
              <a:rPr lang="en-GB" sz="1600" b="0" u="none" strike="noStrike" kern="1200" cap="none" spc="0" baseline="0" dirty="0">
                <a:solidFill>
                  <a:srgbClr val="00B050"/>
                </a:solidFill>
                <a:uFillTx/>
                <a:ea typeface="DM Sans Medium"/>
                <a:cs typeface="DM Sans Medium"/>
              </a:rPr>
              <a:t>DATA ANALYSIS</a:t>
            </a:r>
          </a:p>
          <a:p>
            <a:pPr marL="285750" indent="-285750" defTabSz="1097280">
              <a:lnSpc>
                <a:spcPct val="110000"/>
              </a:lnSpc>
              <a:spcBef>
                <a:spcPts val="600"/>
              </a:spcBef>
              <a:buFont typeface="Arial" panose="020B0604020202020204" pitchFamily="34" charset="0"/>
              <a:buChar char="•"/>
              <a:defRPr sz="1800" b="0" i="0" u="none" strike="noStrike" kern="0" cap="none" spc="0" baseline="0">
                <a:solidFill>
                  <a:srgbClr val="000000"/>
                </a:solidFill>
                <a:uFillTx/>
              </a:defRPr>
            </a:pPr>
            <a:r>
              <a:rPr lang="en-GB" sz="1600" b="0" u="none" strike="noStrike" kern="1200" cap="none" spc="0" baseline="0" dirty="0">
                <a:solidFill>
                  <a:srgbClr val="00B050"/>
                </a:solidFill>
                <a:uFillTx/>
                <a:ea typeface="DM Sans Medium"/>
                <a:cs typeface="DM Sans Medium"/>
              </a:rPr>
              <a:t>7 In-depth case studies</a:t>
            </a:r>
          </a:p>
          <a:p>
            <a:pPr marL="0" marR="0" lvl="0" indent="0" algn="l" defTabSz="1097280" rtl="0" fontAlgn="auto" hangingPunct="1">
              <a:lnSpc>
                <a:spcPct val="110000"/>
              </a:lnSpc>
              <a:spcBef>
                <a:spcPts val="600"/>
              </a:spcBef>
              <a:spcAft>
                <a:spcPts val="0"/>
              </a:spcAft>
              <a:buNone/>
              <a:tabLst/>
              <a:defRPr sz="1800" b="0" i="0" u="none" strike="noStrike" kern="0" cap="none" spc="0" baseline="0">
                <a:solidFill>
                  <a:srgbClr val="000000"/>
                </a:solidFill>
                <a:uFillTx/>
              </a:defRPr>
            </a:pPr>
            <a:r>
              <a:rPr lang="en-GB" sz="1600" b="0" i="0" u="none" strike="noStrike" kern="1200" cap="none" spc="0" baseline="0" dirty="0">
                <a:solidFill>
                  <a:srgbClr val="FFC000"/>
                </a:solidFill>
                <a:uFillTx/>
                <a:ea typeface="DM Sans Medium"/>
                <a:cs typeface="DM Sans Medium"/>
              </a:rPr>
              <a:t>INTERPRETATION, JUDGEMENT &amp; REPORTING</a:t>
            </a:r>
          </a:p>
          <a:p>
            <a:pPr marL="228600" marR="0" lvl="0" indent="-228600" algn="l" defTabSz="1097280" rtl="0" fontAlgn="auto" hangingPunct="1">
              <a:lnSpc>
                <a:spcPct val="110000"/>
              </a:lnSpc>
              <a:spcBef>
                <a:spcPts val="600"/>
              </a:spcBef>
              <a:spcAft>
                <a:spcPts val="0"/>
              </a:spcAft>
              <a:buSzPct val="100000"/>
              <a:buFont typeface="Arial" pitchFamily="34"/>
              <a:buChar char="•"/>
              <a:tabLst/>
              <a:defRPr sz="1800" b="0" i="0" u="none" strike="noStrike" kern="0" cap="none" spc="0" baseline="0">
                <a:solidFill>
                  <a:srgbClr val="000000"/>
                </a:solidFill>
                <a:uFillTx/>
              </a:defRPr>
            </a:pPr>
            <a:r>
              <a:rPr lang="en-GB" sz="1600" b="0" i="0" u="none" strike="noStrike" kern="1200" cap="none" spc="0" baseline="0" dirty="0">
                <a:solidFill>
                  <a:srgbClr val="000000"/>
                </a:solidFill>
                <a:uFillTx/>
                <a:ea typeface="DM Sans Medium"/>
                <a:cs typeface="DM Sans Medium"/>
              </a:rPr>
              <a:t>Participation in validation workshop </a:t>
            </a:r>
          </a:p>
          <a:p>
            <a:pPr marL="0" marR="0" lvl="0" indent="0" algn="l" defTabSz="1097280" rtl="0" fontAlgn="auto" hangingPunct="1">
              <a:lnSpc>
                <a:spcPct val="110000"/>
              </a:lnSpc>
              <a:spcBef>
                <a:spcPts val="600"/>
              </a:spcBef>
              <a:spcAft>
                <a:spcPts val="0"/>
              </a:spcAft>
              <a:buNone/>
              <a:tabLst/>
              <a:defRPr sz="1800" b="0" i="0" u="none" strike="noStrike" kern="0" cap="none" spc="0" baseline="0">
                <a:solidFill>
                  <a:srgbClr val="000000"/>
                </a:solidFill>
                <a:uFillTx/>
              </a:defRPr>
            </a:pPr>
            <a:r>
              <a:rPr lang="en-GB" sz="1600" b="0" i="0" u="none" strike="noStrike" kern="1200" cap="none" spc="0" baseline="0" dirty="0">
                <a:solidFill>
                  <a:srgbClr val="FFC000"/>
                </a:solidFill>
                <a:uFillTx/>
                <a:ea typeface="DM Sans Medium"/>
                <a:cs typeface="DM Sans Medium"/>
              </a:rPr>
              <a:t>ONGOING</a:t>
            </a:r>
          </a:p>
          <a:p>
            <a:pPr marL="228600" marR="0" lvl="0" indent="-228600" algn="l" defTabSz="1097280" rtl="0" fontAlgn="auto" hangingPunct="1">
              <a:lnSpc>
                <a:spcPct val="110000"/>
              </a:lnSpc>
              <a:spcBef>
                <a:spcPts val="600"/>
              </a:spcBef>
              <a:spcAft>
                <a:spcPts val="0"/>
              </a:spcAft>
              <a:buSzPct val="100000"/>
              <a:buFont typeface="Arial" pitchFamily="34"/>
              <a:buChar char="•"/>
              <a:tabLst/>
              <a:defRPr sz="1800" b="0" i="0" u="none" strike="noStrike" kern="0" cap="none" spc="0" baseline="0">
                <a:solidFill>
                  <a:srgbClr val="000000"/>
                </a:solidFill>
                <a:uFillTx/>
              </a:defRPr>
            </a:pPr>
            <a:r>
              <a:rPr lang="en-GB" sz="1600" b="0" i="0" u="none" strike="noStrike" kern="1200" cap="none" spc="0" baseline="0" dirty="0">
                <a:solidFill>
                  <a:srgbClr val="000000"/>
                </a:solidFill>
                <a:uFillTx/>
                <a:ea typeface="DM Sans Medium"/>
                <a:cs typeface="DM Sans Medium"/>
              </a:rPr>
              <a:t>Feedback on deliverables </a:t>
            </a:r>
          </a:p>
          <a:p>
            <a:pPr lvl="1"/>
            <a:endParaRPr lang="en-US" dirty="0"/>
          </a:p>
        </p:txBody>
      </p:sp>
      <p:sp>
        <p:nvSpPr>
          <p:cNvPr id="2" name="ZoneTexte 1">
            <a:extLst>
              <a:ext uri="{FF2B5EF4-FFF2-40B4-BE49-F238E27FC236}">
                <a16:creationId xmlns:a16="http://schemas.microsoft.com/office/drawing/2014/main" id="{B509EAE7-FA1D-4C14-B530-382A82A2A765}"/>
              </a:ext>
            </a:extLst>
          </p:cNvPr>
          <p:cNvSpPr txBox="1"/>
          <p:nvPr/>
        </p:nvSpPr>
        <p:spPr>
          <a:xfrm>
            <a:off x="7290033" y="5700015"/>
            <a:ext cx="3179428" cy="276999"/>
          </a:xfrm>
          <a:prstGeom prst="rect">
            <a:avLst/>
          </a:prstGeom>
          <a:noFill/>
        </p:spPr>
        <p:txBody>
          <a:bodyPr wrap="square" rtlCol="0">
            <a:spAutoFit/>
          </a:bodyPr>
          <a:lstStyle/>
          <a:p>
            <a:r>
              <a:rPr lang="fr-FR" sz="1200" dirty="0">
                <a:solidFill>
                  <a:schemeClr val="tx2"/>
                </a:solidFill>
              </a:rPr>
              <a:t>Source: ICF </a:t>
            </a:r>
            <a:r>
              <a:rPr lang="fr-FR" sz="1200" dirty="0" err="1">
                <a:solidFill>
                  <a:schemeClr val="tx2"/>
                </a:solidFill>
              </a:rPr>
              <a:t>presentation</a:t>
            </a:r>
            <a:r>
              <a:rPr lang="fr-FR" sz="1200" dirty="0">
                <a:solidFill>
                  <a:schemeClr val="tx2"/>
                </a:solidFill>
              </a:rPr>
              <a:t>, Kick-off meeting</a:t>
            </a:r>
          </a:p>
        </p:txBody>
      </p:sp>
    </p:spTree>
    <p:extLst>
      <p:ext uri="{BB962C8B-B14F-4D97-AF65-F5344CB8AC3E}">
        <p14:creationId xmlns:p14="http://schemas.microsoft.com/office/powerpoint/2010/main" val="6686227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2">
            <a:extLst>
              <a:ext uri="{FF2B5EF4-FFF2-40B4-BE49-F238E27FC236}">
                <a16:creationId xmlns:a16="http://schemas.microsoft.com/office/drawing/2014/main" id="{55CA1205-F016-03AC-C805-95AD81292018}"/>
              </a:ext>
            </a:extLst>
          </p:cNvPr>
          <p:cNvSpPr txBox="1">
            <a:spLocks noGrp="1"/>
          </p:cNvSpPr>
          <p:nvPr>
            <p:ph type="sldNum" sz="quarter" idx="8"/>
          </p:nvPr>
        </p:nvSpPr>
        <p:spPr/>
        <p:txBody>
          <a:bodyPr/>
          <a:lstStyle/>
          <a:p>
            <a:pPr lvl="0"/>
            <a:fld id="{1A4CD83A-26BE-4BE0-8D9E-2DA5823F92CB}" type="slidenum">
              <a:t>6</a:t>
            </a:fld>
            <a:endParaRPr lang="en-US"/>
          </a:p>
        </p:txBody>
      </p:sp>
      <p:sp>
        <p:nvSpPr>
          <p:cNvPr id="3" name="Text Placeholder 3">
            <a:extLst>
              <a:ext uri="{FF2B5EF4-FFF2-40B4-BE49-F238E27FC236}">
                <a16:creationId xmlns:a16="http://schemas.microsoft.com/office/drawing/2014/main" id="{C2B10051-E4FA-2CE0-8B2D-5169AA267805}"/>
              </a:ext>
            </a:extLst>
          </p:cNvPr>
          <p:cNvSpPr txBox="1">
            <a:spLocks noGrp="1"/>
          </p:cNvSpPr>
          <p:nvPr>
            <p:ph type="body" idx="4294967295"/>
          </p:nvPr>
        </p:nvSpPr>
        <p:spPr>
          <a:xfrm>
            <a:off x="619224" y="2846069"/>
            <a:ext cx="2881083" cy="1293823"/>
          </a:xfrm>
        </p:spPr>
        <p:txBody>
          <a:bodyPr/>
          <a:lstStyle/>
          <a:p>
            <a:pPr marL="238115" indent="-238115"/>
            <a:r>
              <a:rPr lang="en-GB" sz="1500" i="0" dirty="0" err="1"/>
              <a:t>InvestEU</a:t>
            </a:r>
            <a:r>
              <a:rPr lang="en-GB" sz="1500" i="0" dirty="0"/>
              <a:t> project portfolio (including list of rejected transactions)</a:t>
            </a:r>
          </a:p>
          <a:p>
            <a:pPr marL="238115" indent="-238115"/>
            <a:r>
              <a:rPr lang="en-GB" sz="1500" i="0" dirty="0"/>
              <a:t>List of Advisory Hub engagements </a:t>
            </a:r>
          </a:p>
          <a:p>
            <a:pPr marL="238115" indent="-238115"/>
            <a:r>
              <a:rPr lang="en-GB" sz="1500" i="0" dirty="0"/>
              <a:t>List of projects and investors registered on the Portal</a:t>
            </a:r>
          </a:p>
          <a:p>
            <a:endParaRPr lang="en-GB" sz="1500" i="0" dirty="0"/>
          </a:p>
          <a:p>
            <a:endParaRPr lang="en-GB" sz="1500" dirty="0"/>
          </a:p>
        </p:txBody>
      </p:sp>
      <p:sp>
        <p:nvSpPr>
          <p:cNvPr id="4" name="Text Placeholder 4">
            <a:extLst>
              <a:ext uri="{FF2B5EF4-FFF2-40B4-BE49-F238E27FC236}">
                <a16:creationId xmlns:a16="http://schemas.microsoft.com/office/drawing/2014/main" id="{6D060B9F-115E-3599-FD07-57C0F1FA8CED}"/>
              </a:ext>
            </a:extLst>
          </p:cNvPr>
          <p:cNvSpPr txBox="1">
            <a:spLocks noGrp="1"/>
          </p:cNvSpPr>
          <p:nvPr>
            <p:ph type="body" idx="4294967295"/>
          </p:nvPr>
        </p:nvSpPr>
        <p:spPr>
          <a:xfrm>
            <a:off x="724490" y="1730165"/>
            <a:ext cx="2867825" cy="792602"/>
          </a:xfrm>
        </p:spPr>
        <p:txBody>
          <a:bodyPr anchor="b"/>
          <a:lstStyle/>
          <a:p>
            <a:pPr>
              <a:lnSpc>
                <a:spcPct val="90000"/>
              </a:lnSpc>
            </a:pPr>
            <a:r>
              <a:rPr lang="en-GB" sz="2400" b="1" i="0" dirty="0">
                <a:latin typeface="Arial" panose="020B0604020202020204" pitchFamily="34" charset="0"/>
                <a:cs typeface="Arial" panose="020B0604020202020204" pitchFamily="34" charset="0"/>
              </a:rPr>
              <a:t>ASSEMBLE PORTFOLIO</a:t>
            </a:r>
            <a:endParaRPr lang="en-US" sz="2400" b="1" i="0" dirty="0">
              <a:latin typeface="Arial" panose="020B0604020202020204" pitchFamily="34" charset="0"/>
              <a:cs typeface="Arial" panose="020B0604020202020204" pitchFamily="34" charset="0"/>
            </a:endParaRPr>
          </a:p>
        </p:txBody>
      </p:sp>
      <p:sp>
        <p:nvSpPr>
          <p:cNvPr id="5" name="Text Placeholder 5">
            <a:extLst>
              <a:ext uri="{FF2B5EF4-FFF2-40B4-BE49-F238E27FC236}">
                <a16:creationId xmlns:a16="http://schemas.microsoft.com/office/drawing/2014/main" id="{A93FEE36-1E5D-0AC1-3D36-0480E5A71022}"/>
              </a:ext>
            </a:extLst>
          </p:cNvPr>
          <p:cNvSpPr txBox="1">
            <a:spLocks noGrp="1"/>
          </p:cNvSpPr>
          <p:nvPr>
            <p:ph type="body" idx="4294967295"/>
          </p:nvPr>
        </p:nvSpPr>
        <p:spPr>
          <a:xfrm>
            <a:off x="3906163" y="2696759"/>
            <a:ext cx="3551568" cy="2336185"/>
          </a:xfrm>
        </p:spPr>
        <p:txBody>
          <a:bodyPr/>
          <a:lstStyle/>
          <a:p>
            <a:r>
              <a:rPr lang="en-GB" sz="1500" i="0" dirty="0"/>
              <a:t>Access to non-public documents such as:</a:t>
            </a:r>
          </a:p>
          <a:p>
            <a:pPr marL="238115" indent="-238115">
              <a:buFont typeface="Wingdings" pitchFamily="2"/>
              <a:buChar char="§"/>
            </a:pPr>
            <a:r>
              <a:rPr lang="en-GB" sz="1500" i="0" dirty="0"/>
              <a:t>Product catalogues</a:t>
            </a:r>
          </a:p>
          <a:p>
            <a:pPr marL="238115" indent="-238115">
              <a:buFont typeface="Wingdings" pitchFamily="2"/>
              <a:buChar char="§"/>
            </a:pPr>
            <a:r>
              <a:rPr lang="en-GB" sz="1500" i="0" dirty="0"/>
              <a:t>Operational reports from IPs, advisory partners</a:t>
            </a:r>
            <a:endParaRPr lang="en-GB" sz="1167" i="0" dirty="0"/>
          </a:p>
          <a:p>
            <a:pPr marL="238115" indent="-238115">
              <a:buFont typeface="Wingdings" pitchFamily="2"/>
              <a:buChar char="§"/>
            </a:pPr>
            <a:r>
              <a:rPr lang="en-GB" sz="1500" i="0" dirty="0"/>
              <a:t>Risk reports</a:t>
            </a:r>
          </a:p>
          <a:p>
            <a:pPr marL="238115" indent="-238115">
              <a:buFont typeface="Wingdings" pitchFamily="2"/>
              <a:buChar char="§"/>
            </a:pPr>
            <a:r>
              <a:rPr lang="en-GB" sz="1500" i="0" dirty="0"/>
              <a:t>Presentations to Steering Board</a:t>
            </a:r>
          </a:p>
          <a:p>
            <a:pPr marL="238115" indent="-238115">
              <a:buFont typeface="Wingdings" pitchFamily="2"/>
              <a:buChar char="§"/>
            </a:pPr>
            <a:r>
              <a:rPr lang="en-GB" sz="1500" i="0" dirty="0"/>
              <a:t>Reports prepared by Advisory Board</a:t>
            </a:r>
          </a:p>
          <a:p>
            <a:pPr marL="238115" indent="-238115">
              <a:buFont typeface="Wingdings" pitchFamily="2"/>
              <a:buChar char="§"/>
            </a:pPr>
            <a:r>
              <a:rPr lang="en-GB" sz="1500" i="0" dirty="0"/>
              <a:t>Orientations provided to Investment Committee</a:t>
            </a:r>
          </a:p>
          <a:p>
            <a:pPr marL="238115" indent="-238115">
              <a:buFont typeface="Wingdings" pitchFamily="2"/>
              <a:buChar char="§"/>
            </a:pPr>
            <a:r>
              <a:rPr lang="en-GB" sz="1500" i="0" dirty="0"/>
              <a:t>Ongoing evaluation of predecessor instruments</a:t>
            </a:r>
          </a:p>
          <a:p>
            <a:pPr marL="238115" indent="-238115">
              <a:buFont typeface="Wingdings" pitchFamily="2"/>
              <a:buChar char="§"/>
            </a:pPr>
            <a:r>
              <a:rPr lang="en-GB" sz="1500" i="0" dirty="0"/>
              <a:t>Portal activities, surveys and reports</a:t>
            </a:r>
          </a:p>
          <a:p>
            <a:pPr marL="238115" indent="-238115">
              <a:buFont typeface="Wingdings" pitchFamily="2"/>
              <a:buChar char="§"/>
            </a:pPr>
            <a:r>
              <a:rPr lang="en-GB" sz="1500" i="0" dirty="0"/>
              <a:t>Hub activity reports and surveys</a:t>
            </a:r>
          </a:p>
        </p:txBody>
      </p:sp>
      <p:sp>
        <p:nvSpPr>
          <p:cNvPr id="6" name="Text Placeholder 6">
            <a:extLst>
              <a:ext uri="{FF2B5EF4-FFF2-40B4-BE49-F238E27FC236}">
                <a16:creationId xmlns:a16="http://schemas.microsoft.com/office/drawing/2014/main" id="{CF98BE0F-5550-2E40-C0D5-04E2742A1C3A}"/>
              </a:ext>
            </a:extLst>
          </p:cNvPr>
          <p:cNvSpPr txBox="1">
            <a:spLocks noGrp="1"/>
          </p:cNvSpPr>
          <p:nvPr>
            <p:ph type="body" idx="4294967295"/>
          </p:nvPr>
        </p:nvSpPr>
        <p:spPr>
          <a:xfrm>
            <a:off x="4430980" y="1763449"/>
            <a:ext cx="2867825" cy="792602"/>
          </a:xfrm>
        </p:spPr>
        <p:txBody>
          <a:bodyPr anchor="b"/>
          <a:lstStyle/>
          <a:p>
            <a:pPr>
              <a:lnSpc>
                <a:spcPct val="90000"/>
              </a:lnSpc>
            </a:pPr>
            <a:r>
              <a:rPr lang="en-GB" sz="2400" b="1" i="0" dirty="0">
                <a:latin typeface="Arial" panose="020B0604020202020204" pitchFamily="34" charset="0"/>
                <a:cs typeface="Arial" panose="020B0604020202020204" pitchFamily="34" charset="0"/>
              </a:rPr>
              <a:t>COMPILE </a:t>
            </a:r>
          </a:p>
          <a:p>
            <a:pPr>
              <a:lnSpc>
                <a:spcPct val="90000"/>
              </a:lnSpc>
            </a:pPr>
            <a:r>
              <a:rPr lang="en-GB" sz="2400" b="1" i="0" dirty="0">
                <a:latin typeface="Arial" panose="020B0604020202020204" pitchFamily="34" charset="0"/>
                <a:cs typeface="Arial" panose="020B0604020202020204" pitchFamily="34" charset="0"/>
              </a:rPr>
              <a:t>DOCUMENTS</a:t>
            </a:r>
          </a:p>
        </p:txBody>
      </p:sp>
      <p:sp>
        <p:nvSpPr>
          <p:cNvPr id="7" name="Text Placeholder 7">
            <a:extLst>
              <a:ext uri="{FF2B5EF4-FFF2-40B4-BE49-F238E27FC236}">
                <a16:creationId xmlns:a16="http://schemas.microsoft.com/office/drawing/2014/main" id="{BAE4AD5B-CBF2-2A35-5795-AADB4841855E}"/>
              </a:ext>
            </a:extLst>
          </p:cNvPr>
          <p:cNvSpPr txBox="1">
            <a:spLocks noGrp="1"/>
          </p:cNvSpPr>
          <p:nvPr>
            <p:ph type="body" idx="4294967295"/>
          </p:nvPr>
        </p:nvSpPr>
        <p:spPr>
          <a:xfrm>
            <a:off x="8426485" y="2991633"/>
            <a:ext cx="2881083" cy="1293823"/>
          </a:xfrm>
        </p:spPr>
        <p:txBody>
          <a:bodyPr/>
          <a:lstStyle/>
          <a:p>
            <a:r>
              <a:rPr lang="en-GB" sz="1500" i="0" dirty="0"/>
              <a:t>Relevant contacts for scoping interviews</a:t>
            </a:r>
          </a:p>
          <a:p>
            <a:pPr marL="238115" indent="-238115"/>
            <a:r>
              <a:rPr lang="en-GB" sz="1500" i="0" dirty="0"/>
              <a:t>Commission services</a:t>
            </a:r>
          </a:p>
          <a:p>
            <a:pPr marL="238115" indent="-238115"/>
            <a:r>
              <a:rPr lang="en-GB" sz="1500" i="0" dirty="0"/>
              <a:t>EIB </a:t>
            </a:r>
          </a:p>
          <a:p>
            <a:pPr marL="238115" indent="-238115"/>
            <a:r>
              <a:rPr lang="en-GB" sz="1500" i="0" dirty="0"/>
              <a:t>EIF</a:t>
            </a:r>
          </a:p>
          <a:p>
            <a:pPr marL="238115" indent="-238115"/>
            <a:r>
              <a:rPr lang="en-GB" sz="1500" i="0" dirty="0"/>
              <a:t>Other IPs/ advisory partners</a:t>
            </a:r>
          </a:p>
          <a:p>
            <a:pPr marL="238115" indent="-238115"/>
            <a:endParaRPr lang="en-GB" sz="1500" dirty="0"/>
          </a:p>
        </p:txBody>
      </p:sp>
      <p:sp>
        <p:nvSpPr>
          <p:cNvPr id="8" name="Text Placeholder 8">
            <a:extLst>
              <a:ext uri="{FF2B5EF4-FFF2-40B4-BE49-F238E27FC236}">
                <a16:creationId xmlns:a16="http://schemas.microsoft.com/office/drawing/2014/main" id="{B4F1BA1E-0766-5056-2A20-77849068A36A}"/>
              </a:ext>
            </a:extLst>
          </p:cNvPr>
          <p:cNvSpPr txBox="1">
            <a:spLocks noGrp="1"/>
          </p:cNvSpPr>
          <p:nvPr>
            <p:ph type="body" idx="4294967295"/>
          </p:nvPr>
        </p:nvSpPr>
        <p:spPr>
          <a:xfrm>
            <a:off x="8248414" y="1745933"/>
            <a:ext cx="3943586" cy="792602"/>
          </a:xfrm>
        </p:spPr>
        <p:txBody>
          <a:bodyPr anchor="b"/>
          <a:lstStyle/>
          <a:p>
            <a:pPr>
              <a:lnSpc>
                <a:spcPct val="90000"/>
              </a:lnSpc>
            </a:pPr>
            <a:r>
              <a:rPr lang="en-GB" sz="2400" b="1" i="0" dirty="0">
                <a:latin typeface="Arial" panose="020B0604020202020204" pitchFamily="34" charset="0"/>
                <a:cs typeface="Arial" panose="020B0604020202020204" pitchFamily="34" charset="0"/>
              </a:rPr>
              <a:t>SET-UP SCOPING </a:t>
            </a:r>
          </a:p>
          <a:p>
            <a:pPr>
              <a:lnSpc>
                <a:spcPct val="90000"/>
              </a:lnSpc>
            </a:pPr>
            <a:r>
              <a:rPr lang="en-GB" sz="2400" b="1" i="0" dirty="0">
                <a:latin typeface="Arial" panose="020B0604020202020204" pitchFamily="34" charset="0"/>
                <a:cs typeface="Arial" panose="020B0604020202020204" pitchFamily="34" charset="0"/>
              </a:rPr>
              <a:t>INTERVIEWS</a:t>
            </a:r>
          </a:p>
        </p:txBody>
      </p:sp>
      <p:pic>
        <p:nvPicPr>
          <p:cNvPr id="9" name="Graphic 21" descr="Document with solid fill">
            <a:extLst>
              <a:ext uri="{FF2B5EF4-FFF2-40B4-BE49-F238E27FC236}">
                <a16:creationId xmlns:a16="http://schemas.microsoft.com/office/drawing/2014/main" id="{58940A36-4E05-36E1-055B-6AA1AAEC03E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046729" y="823652"/>
            <a:ext cx="883249" cy="883249"/>
          </a:xfrm>
          <a:prstGeom prst="rect">
            <a:avLst/>
          </a:prstGeom>
          <a:noFill/>
          <a:ln cap="flat">
            <a:noFill/>
          </a:ln>
        </p:spPr>
      </p:pic>
      <p:pic>
        <p:nvPicPr>
          <p:cNvPr id="10" name="Graphic 23" descr="Chat with solid fill">
            <a:extLst>
              <a:ext uri="{FF2B5EF4-FFF2-40B4-BE49-F238E27FC236}">
                <a16:creationId xmlns:a16="http://schemas.microsoft.com/office/drawing/2014/main" id="{969DF6B4-2C92-3ADA-06AA-CD68B6C9F48D}"/>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9152899" y="679253"/>
            <a:ext cx="1050912" cy="1050912"/>
          </a:xfrm>
          <a:prstGeom prst="rect">
            <a:avLst/>
          </a:prstGeom>
          <a:noFill/>
          <a:ln cap="flat">
            <a:noFill/>
          </a:ln>
        </p:spPr>
      </p:pic>
      <p:pic>
        <p:nvPicPr>
          <p:cNvPr id="11" name="Graphic 9" descr="Bar chart with solid fill">
            <a:extLst>
              <a:ext uri="{FF2B5EF4-FFF2-40B4-BE49-F238E27FC236}">
                <a16:creationId xmlns:a16="http://schemas.microsoft.com/office/drawing/2014/main" id="{16DC4560-6566-CF24-8F86-D95163A544A5}"/>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917295" y="823652"/>
            <a:ext cx="906513" cy="906513"/>
          </a:xfrm>
          <a:prstGeom prst="rect">
            <a:avLst/>
          </a:prstGeom>
          <a:noFill/>
          <a:ln cap="flat">
            <a:noFill/>
          </a:ln>
        </p:spPr>
      </p:pic>
      <p:sp>
        <p:nvSpPr>
          <p:cNvPr id="12" name="Title 5">
            <a:extLst>
              <a:ext uri="{FF2B5EF4-FFF2-40B4-BE49-F238E27FC236}">
                <a16:creationId xmlns:a16="http://schemas.microsoft.com/office/drawing/2014/main" id="{15502914-0969-5B10-CB8F-7EA3BCD849E5}"/>
              </a:ext>
            </a:extLst>
          </p:cNvPr>
          <p:cNvSpPr txBox="1">
            <a:spLocks noGrp="1"/>
          </p:cNvSpPr>
          <p:nvPr>
            <p:ph type="title"/>
          </p:nvPr>
        </p:nvSpPr>
        <p:spPr>
          <a:xfrm>
            <a:off x="444497" y="95250"/>
            <a:ext cx="10474901" cy="762000"/>
          </a:xfrm>
          <a:prstGeom prst="rect">
            <a:avLst/>
          </a:prstGeom>
          <a:noFill/>
          <a:ln>
            <a:noFill/>
          </a:ln>
        </p:spPr>
        <p:txBody>
          <a:bodyPr vert="horz" wrap="square" lIns="0" tIns="38100" rIns="0" bIns="38100" anchor="ctr" anchorCtr="0" compatLnSpc="1">
            <a:noAutofit/>
          </a:bodyPr>
          <a:lstStyle/>
          <a:p>
            <a:pPr lvl="0"/>
            <a:r>
              <a:rPr lang="en-US" sz="2800" dirty="0"/>
              <a:t>Next steps</a:t>
            </a:r>
            <a:endParaRPr lang="en-DE" sz="2500" dirty="0">
              <a:latin typeface="DM Sans Bold"/>
            </a:endParaRPr>
          </a:p>
        </p:txBody>
      </p:sp>
      <p:sp>
        <p:nvSpPr>
          <p:cNvPr id="13" name="ZoneTexte 12">
            <a:extLst>
              <a:ext uri="{FF2B5EF4-FFF2-40B4-BE49-F238E27FC236}">
                <a16:creationId xmlns:a16="http://schemas.microsoft.com/office/drawing/2014/main" id="{E6F86DEA-4D14-5E2E-E21E-2897C2853F1E}"/>
              </a:ext>
            </a:extLst>
          </p:cNvPr>
          <p:cNvSpPr txBox="1"/>
          <p:nvPr/>
        </p:nvSpPr>
        <p:spPr>
          <a:xfrm>
            <a:off x="8630493" y="5649681"/>
            <a:ext cx="3179428" cy="276999"/>
          </a:xfrm>
          <a:prstGeom prst="rect">
            <a:avLst/>
          </a:prstGeom>
          <a:noFill/>
        </p:spPr>
        <p:txBody>
          <a:bodyPr wrap="square" rtlCol="0">
            <a:spAutoFit/>
          </a:bodyPr>
          <a:lstStyle/>
          <a:p>
            <a:r>
              <a:rPr lang="fr-FR" sz="1200" dirty="0">
                <a:solidFill>
                  <a:schemeClr val="tx2"/>
                </a:solidFill>
              </a:rPr>
              <a:t>Source: ICF </a:t>
            </a:r>
            <a:r>
              <a:rPr lang="fr-FR" sz="1200" dirty="0" err="1">
                <a:solidFill>
                  <a:schemeClr val="tx2"/>
                </a:solidFill>
              </a:rPr>
              <a:t>presentation</a:t>
            </a:r>
            <a:r>
              <a:rPr lang="fr-FR" sz="1200" dirty="0">
                <a:solidFill>
                  <a:schemeClr val="tx2"/>
                </a:solidFill>
              </a:rPr>
              <a:t>, Kick-off meeting</a:t>
            </a:r>
          </a:p>
        </p:txBody>
      </p:sp>
    </p:spTree>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a:extLst>
              <a:ext uri="{FF2B5EF4-FFF2-40B4-BE49-F238E27FC236}">
                <a16:creationId xmlns:a16="http://schemas.microsoft.com/office/drawing/2014/main" id="{825528F6-2EFE-41A1-A42F-B3B788A0B11E}"/>
              </a:ext>
            </a:extLst>
          </p:cNvPr>
          <p:cNvSpPr>
            <a:spLocks noGrp="1"/>
          </p:cNvSpPr>
          <p:nvPr>
            <p:ph type="sldNum" sz="quarter" idx="12"/>
          </p:nvPr>
        </p:nvSpPr>
        <p:spPr>
          <a:xfrm>
            <a:off x="10844556" y="6372224"/>
            <a:ext cx="399159" cy="252001"/>
          </a:xfrm>
        </p:spPr>
        <p:txBody>
          <a:bodyPr/>
          <a:lstStyle/>
          <a:p>
            <a:fld id="{975A587B-5814-4D9B-9598-FE9CB954CB01}" type="slidenum">
              <a:rPr lang="en-US" smtClean="0"/>
              <a:pPr/>
              <a:t>7</a:t>
            </a:fld>
            <a:endParaRPr lang="en-US"/>
          </a:p>
        </p:txBody>
      </p:sp>
      <p:sp>
        <p:nvSpPr>
          <p:cNvPr id="4" name="Titre 3">
            <a:extLst>
              <a:ext uri="{FF2B5EF4-FFF2-40B4-BE49-F238E27FC236}">
                <a16:creationId xmlns:a16="http://schemas.microsoft.com/office/drawing/2014/main" id="{E4431658-A25D-4A68-9D12-837B7D69278C}"/>
              </a:ext>
            </a:extLst>
          </p:cNvPr>
          <p:cNvSpPr>
            <a:spLocks noGrp="1"/>
          </p:cNvSpPr>
          <p:nvPr>
            <p:ph type="title"/>
          </p:nvPr>
        </p:nvSpPr>
        <p:spPr/>
        <p:txBody>
          <a:bodyPr/>
          <a:lstStyle/>
          <a:p>
            <a:r>
              <a:rPr lang="en-US" dirty="0"/>
              <a:t>Involvement through CDC participation in the ISG as observer</a:t>
            </a:r>
          </a:p>
        </p:txBody>
      </p:sp>
      <p:sp>
        <p:nvSpPr>
          <p:cNvPr id="3" name="Espace réservé du texte 2">
            <a:extLst>
              <a:ext uri="{FF2B5EF4-FFF2-40B4-BE49-F238E27FC236}">
                <a16:creationId xmlns:a16="http://schemas.microsoft.com/office/drawing/2014/main" id="{2D4DBA34-3A4D-4216-B385-CB31209495B7}"/>
              </a:ext>
            </a:extLst>
          </p:cNvPr>
          <p:cNvSpPr>
            <a:spLocks noGrp="1"/>
          </p:cNvSpPr>
          <p:nvPr>
            <p:ph type="body" sz="quarter" idx="14"/>
          </p:nvPr>
        </p:nvSpPr>
        <p:spPr>
          <a:xfrm>
            <a:off x="838200" y="1449000"/>
            <a:ext cx="10208181" cy="3960000"/>
          </a:xfrm>
        </p:spPr>
        <p:txBody>
          <a:bodyPr/>
          <a:lstStyle/>
          <a:p>
            <a:pPr marL="285750" indent="-285750">
              <a:buFont typeface="Wingdings" panose="05000000000000000000" pitchFamily="2" charset="2"/>
              <a:buChar char="Ø"/>
            </a:pPr>
            <a:endParaRPr lang="en-US" i="0" dirty="0"/>
          </a:p>
          <a:p>
            <a:pPr marL="285750" indent="-285750">
              <a:buFont typeface="Wingdings" panose="05000000000000000000" pitchFamily="2" charset="2"/>
              <a:buChar char="Ø"/>
            </a:pPr>
            <a:r>
              <a:rPr lang="en-US" i="0" dirty="0"/>
              <a:t>CDC will share information with ELTI members as much as possible and ask for feedback at the different stages of the evaluation process. Happy to do so in cooperation with ECB.</a:t>
            </a:r>
          </a:p>
          <a:p>
            <a:endParaRPr lang="en-US" i="0" dirty="0"/>
          </a:p>
          <a:p>
            <a:pPr marL="285750" indent="-285750">
              <a:buFont typeface="Symbol" panose="05050102010706020507" pitchFamily="18" charset="2"/>
              <a:buChar char="Þ"/>
            </a:pPr>
            <a:r>
              <a:rPr lang="en-US" sz="1600" i="0" dirty="0"/>
              <a:t>Already done after the kick-off meeting =&gt; the comments received were sent to the ISG secretariat</a:t>
            </a:r>
          </a:p>
          <a:p>
            <a:endParaRPr lang="en-US" sz="1600" i="0" dirty="0"/>
          </a:p>
          <a:p>
            <a:pPr marL="285750" indent="-285750">
              <a:buFont typeface="Wingdings" panose="05000000000000000000" pitchFamily="2" charset="2"/>
              <a:buChar char="Ø"/>
            </a:pPr>
            <a:r>
              <a:rPr lang="en-US" sz="1600" b="1" i="0" dirty="0"/>
              <a:t>Before next Thursday</a:t>
            </a:r>
            <a:r>
              <a:rPr lang="en-US" sz="1600" i="0" dirty="0"/>
              <a:t>, CDC has to vote on the possible themes for in-depth analysis that ICF will conduct. </a:t>
            </a:r>
          </a:p>
          <a:p>
            <a:pPr marL="285750" indent="-285750">
              <a:buFont typeface="Wingdings" panose="05000000000000000000" pitchFamily="2" charset="2"/>
              <a:buChar char="Ø"/>
            </a:pPr>
            <a:endParaRPr lang="en-US" sz="1600" i="0" dirty="0"/>
          </a:p>
          <a:p>
            <a:pPr marL="285750" indent="-285750">
              <a:buFont typeface="Wingdings" panose="05000000000000000000" pitchFamily="2" charset="2"/>
              <a:buChar char="Ø"/>
            </a:pPr>
            <a:r>
              <a:rPr lang="en-US" i="0" dirty="0"/>
              <a:t>Scoping interview: all inputs and comments are welcome (no deadline but short term…)</a:t>
            </a:r>
            <a:endParaRPr lang="en-US" sz="1600" i="0" dirty="0"/>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fr-FR" altLang="fr-FR" sz="1000" b="0" i="0" u="none" strike="noStrike" kern="1200" cap="none" spc="0" normalizeH="0" baseline="0" noProof="0" dirty="0">
              <a:ln>
                <a:noFill/>
              </a:ln>
              <a:solidFill>
                <a:srgbClr val="242424"/>
              </a:solidFill>
              <a:effectLst/>
              <a:uLnTx/>
              <a:uFillTx/>
              <a:latin typeface="Segoe UI" panose="020B0502040204020203" pitchFamily="34" charset="0"/>
              <a:ea typeface="+mn-ea"/>
              <a:cs typeface="Segoe UI" panose="020B0502040204020203" pitchFamily="34" charset="0"/>
            </a:endParaRPr>
          </a:p>
          <a:p>
            <a:pPr lvl="3" indent="0">
              <a:buNone/>
            </a:pPr>
            <a:endParaRPr lang="en-US" i="0" dirty="0"/>
          </a:p>
          <a:p>
            <a:endParaRPr lang="en-US" i="0" dirty="0"/>
          </a:p>
          <a:p>
            <a:pPr lvl="1"/>
            <a:endParaRPr lang="en-US" dirty="0"/>
          </a:p>
        </p:txBody>
      </p:sp>
      <p:sp>
        <p:nvSpPr>
          <p:cNvPr id="2" name="Rectangle 1">
            <a:extLst>
              <a:ext uri="{FF2B5EF4-FFF2-40B4-BE49-F238E27FC236}">
                <a16:creationId xmlns:a16="http://schemas.microsoft.com/office/drawing/2014/main" id="{36A28E00-0012-5F0D-03BF-BE1C8A25503D}"/>
              </a:ext>
            </a:extLst>
          </p:cNvPr>
          <p:cNvSpPr>
            <a:spLocks noChangeArrowheads="1"/>
          </p:cNvSpPr>
          <p:nvPr/>
        </p:nvSpPr>
        <p:spPr bwMode="auto">
          <a:xfrm>
            <a:off x="152400" y="-47655"/>
            <a:ext cx="27283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fr-FR" altLang="fr-FR" sz="1000" b="0" i="0" u="none" strike="noStrike" cap="none" normalizeH="0" baseline="0" dirty="0">
                <a:ln>
                  <a:noFill/>
                </a:ln>
                <a:solidFill>
                  <a:srgbClr val="242424"/>
                </a:solidFill>
                <a:effectLst/>
                <a:latin typeface="Segoe UI" panose="020B0502040204020203" pitchFamily="34" charset="0"/>
                <a:cs typeface="Segoe UI" panose="020B0502040204020203" pitchFamily="34" charset="0"/>
              </a:rPr>
            </a:br>
            <a:r>
              <a:rPr kumimoji="0" lang="fr-FR" altLang="fr-FR" sz="1000" b="0" i="0" u="none" strike="noStrike" cap="none" normalizeH="0" baseline="0" dirty="0">
                <a:ln>
                  <a:noFill/>
                </a:ln>
                <a:solidFill>
                  <a:srgbClr val="242424"/>
                </a:solidFill>
                <a:effectLst/>
                <a:latin typeface="Segoe UI" panose="020B0502040204020203" pitchFamily="34" charset="0"/>
                <a:cs typeface="Segoe UI" panose="020B0502040204020203" pitchFamily="34" charset="0"/>
              </a:rPr>
              <a:t>U</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Tree>
    <p:controls>
      <mc:AlternateContent xmlns:mc="http://schemas.openxmlformats.org/markup-compatibility/2006">
        <mc:Choice xmlns:v="urn:schemas-microsoft-com:vml" Requires="v">
          <p:control name="HTMLCheckbox1" r:id="rId1" imgW="1371600" imgH="304920"/>
        </mc:Choice>
        <mc:Fallback>
          <p:control name="HTMLCheckbox1" r:id="rId1" imgW="1371600" imgH="304920">
            <p:pic>
              <p:nvPicPr>
                <p:cNvPr id="5" name="HTMLCheckbox1">
                  <a:extLst>
                    <a:ext uri="{FF2B5EF4-FFF2-40B4-BE49-F238E27FC236}">
                      <a16:creationId xmlns:a16="http://schemas.microsoft.com/office/drawing/2014/main" id="{9068A976-47B7-3138-16B8-8AB75C960DEB}"/>
                    </a:ext>
                  </a:extLst>
                </p:cNvPr>
                <p:cNvPicPr preferRelativeResize="0">
                  <a:picLocks noChangeArrowheads="1" noChangeShapeType="1"/>
                </p:cNvPicPr>
                <p:nvPr/>
              </p:nvPicPr>
              <p:blipFill>
                <a:blip r:embed="rId15"/>
                <a:srcRect/>
                <a:stretch>
                  <a:fillRect/>
                </a:stretch>
              </p:blipFill>
              <p:spPr bwMode="auto">
                <a:xfrm>
                  <a:off x="152400" y="15240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name="HTMLCheckbox2" r:id="rId2" imgW="1371600" imgH="304920"/>
        </mc:Choice>
        <mc:Fallback>
          <p:control name="HTMLCheckbox2" r:id="rId2" imgW="1371600" imgH="304920">
            <p:pic>
              <p:nvPicPr>
                <p:cNvPr id="7" name="HTMLCheckbox2">
                  <a:extLst>
                    <a:ext uri="{FF2B5EF4-FFF2-40B4-BE49-F238E27FC236}">
                      <a16:creationId xmlns:a16="http://schemas.microsoft.com/office/drawing/2014/main" id="{5F7E8408-9348-4B61-D136-68ADA74F86DC}"/>
                    </a:ext>
                  </a:extLst>
                </p:cNvPr>
                <p:cNvPicPr preferRelativeResize="0">
                  <a:picLocks noChangeArrowheads="1" noChangeShapeType="1"/>
                </p:cNvPicPr>
                <p:nvPr/>
              </p:nvPicPr>
              <p:blipFill>
                <a:blip r:embed="rId15"/>
                <a:srcRect/>
                <a:stretch>
                  <a:fillRect/>
                </a:stretch>
              </p:blipFill>
              <p:spPr bwMode="auto">
                <a:xfrm>
                  <a:off x="152400" y="15240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name="HTMLCheckbox3" r:id="rId3" imgW="1371600" imgH="304920"/>
        </mc:Choice>
        <mc:Fallback>
          <p:control name="HTMLCheckbox3" r:id="rId3" imgW="1371600" imgH="304920">
            <p:pic>
              <p:nvPicPr>
                <p:cNvPr id="8" name="HTMLCheckbox3">
                  <a:extLst>
                    <a:ext uri="{FF2B5EF4-FFF2-40B4-BE49-F238E27FC236}">
                      <a16:creationId xmlns:a16="http://schemas.microsoft.com/office/drawing/2014/main" id="{33DE055A-CDB8-9FC0-1E98-375F45D5164B}"/>
                    </a:ext>
                  </a:extLst>
                </p:cNvPr>
                <p:cNvPicPr preferRelativeResize="0">
                  <a:picLocks noChangeArrowheads="1" noChangeShapeType="1"/>
                </p:cNvPicPr>
                <p:nvPr/>
              </p:nvPicPr>
              <p:blipFill>
                <a:blip r:embed="rId15"/>
                <a:srcRect/>
                <a:stretch>
                  <a:fillRect/>
                </a:stretch>
              </p:blipFill>
              <p:spPr bwMode="auto">
                <a:xfrm>
                  <a:off x="152400" y="15240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name="HTMLCheckbox4" r:id="rId4" imgW="1371600" imgH="304920"/>
        </mc:Choice>
        <mc:Fallback>
          <p:control name="HTMLCheckbox4" r:id="rId4" imgW="1371600" imgH="304920">
            <p:pic>
              <p:nvPicPr>
                <p:cNvPr id="9" name="HTMLCheckbox4">
                  <a:extLst>
                    <a:ext uri="{FF2B5EF4-FFF2-40B4-BE49-F238E27FC236}">
                      <a16:creationId xmlns:a16="http://schemas.microsoft.com/office/drawing/2014/main" id="{AFB2B0D8-D920-223D-5BF5-4F26C1F20511}"/>
                    </a:ext>
                  </a:extLst>
                </p:cNvPr>
                <p:cNvPicPr preferRelativeResize="0">
                  <a:picLocks noChangeArrowheads="1" noChangeShapeType="1"/>
                </p:cNvPicPr>
                <p:nvPr/>
              </p:nvPicPr>
              <p:blipFill>
                <a:blip r:embed="rId15"/>
                <a:srcRect/>
                <a:stretch>
                  <a:fillRect/>
                </a:stretch>
              </p:blipFill>
              <p:spPr bwMode="auto">
                <a:xfrm>
                  <a:off x="152400" y="15240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name="HTMLCheckbox5" r:id="rId5" imgW="1371600" imgH="304920"/>
        </mc:Choice>
        <mc:Fallback>
          <p:control name="HTMLCheckbox5" r:id="rId5" imgW="1371600" imgH="304920">
            <p:pic>
              <p:nvPicPr>
                <p:cNvPr id="10" name="HTMLCheckbox5">
                  <a:extLst>
                    <a:ext uri="{FF2B5EF4-FFF2-40B4-BE49-F238E27FC236}">
                      <a16:creationId xmlns:a16="http://schemas.microsoft.com/office/drawing/2014/main" id="{9055A026-F0E6-D35E-CB3B-8711324BA794}"/>
                    </a:ext>
                  </a:extLst>
                </p:cNvPr>
                <p:cNvPicPr preferRelativeResize="0">
                  <a:picLocks noChangeArrowheads="1" noChangeShapeType="1"/>
                </p:cNvPicPr>
                <p:nvPr/>
              </p:nvPicPr>
              <p:blipFill>
                <a:blip r:embed="rId15"/>
                <a:srcRect/>
                <a:stretch>
                  <a:fillRect/>
                </a:stretch>
              </p:blipFill>
              <p:spPr bwMode="auto">
                <a:xfrm>
                  <a:off x="152400" y="15240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name="HTMLCheckbox6" r:id="rId6" imgW="1371600" imgH="304920"/>
        </mc:Choice>
        <mc:Fallback>
          <p:control name="HTMLCheckbox6" r:id="rId6" imgW="1371600" imgH="304920">
            <p:pic>
              <p:nvPicPr>
                <p:cNvPr id="11" name="HTMLCheckbox6">
                  <a:extLst>
                    <a:ext uri="{FF2B5EF4-FFF2-40B4-BE49-F238E27FC236}">
                      <a16:creationId xmlns:a16="http://schemas.microsoft.com/office/drawing/2014/main" id="{3DF6EC20-AF2A-CCD1-174E-BDC6B74F7D77}"/>
                    </a:ext>
                  </a:extLst>
                </p:cNvPr>
                <p:cNvPicPr preferRelativeResize="0">
                  <a:picLocks noChangeArrowheads="1" noChangeShapeType="1"/>
                </p:cNvPicPr>
                <p:nvPr/>
              </p:nvPicPr>
              <p:blipFill>
                <a:blip r:embed="rId15"/>
                <a:srcRect/>
                <a:stretch>
                  <a:fillRect/>
                </a:stretch>
              </p:blipFill>
              <p:spPr bwMode="auto">
                <a:xfrm>
                  <a:off x="152400" y="15240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name="HTMLCheckbox7" r:id="rId7" imgW="1371600" imgH="304920"/>
        </mc:Choice>
        <mc:Fallback>
          <p:control name="HTMLCheckbox7" r:id="rId7" imgW="1371600" imgH="304920">
            <p:pic>
              <p:nvPicPr>
                <p:cNvPr id="12" name="HTMLCheckbox7">
                  <a:extLst>
                    <a:ext uri="{FF2B5EF4-FFF2-40B4-BE49-F238E27FC236}">
                      <a16:creationId xmlns:a16="http://schemas.microsoft.com/office/drawing/2014/main" id="{6ADB3883-2E4D-937B-A836-28B8EE30D042}"/>
                    </a:ext>
                  </a:extLst>
                </p:cNvPr>
                <p:cNvPicPr preferRelativeResize="0">
                  <a:picLocks noChangeArrowheads="1" noChangeShapeType="1"/>
                </p:cNvPicPr>
                <p:nvPr/>
              </p:nvPicPr>
              <p:blipFill>
                <a:blip r:embed="rId15"/>
                <a:srcRect/>
                <a:stretch>
                  <a:fillRect/>
                </a:stretch>
              </p:blipFill>
              <p:spPr bwMode="auto">
                <a:xfrm>
                  <a:off x="152400" y="15240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name="HTMLCheckbox8" r:id="rId8" imgW="1371600" imgH="304920"/>
        </mc:Choice>
        <mc:Fallback>
          <p:control name="HTMLCheckbox8" r:id="rId8" imgW="1371600" imgH="304920">
            <p:pic>
              <p:nvPicPr>
                <p:cNvPr id="13" name="HTMLCheckbox8">
                  <a:extLst>
                    <a:ext uri="{FF2B5EF4-FFF2-40B4-BE49-F238E27FC236}">
                      <a16:creationId xmlns:a16="http://schemas.microsoft.com/office/drawing/2014/main" id="{AC513CE4-1A93-BD11-5C71-BBBB7A817A91}"/>
                    </a:ext>
                  </a:extLst>
                </p:cNvPr>
                <p:cNvPicPr preferRelativeResize="0">
                  <a:picLocks noChangeArrowheads="1" noChangeShapeType="1"/>
                </p:cNvPicPr>
                <p:nvPr/>
              </p:nvPicPr>
              <p:blipFill>
                <a:blip r:embed="rId15"/>
                <a:srcRect/>
                <a:stretch>
                  <a:fillRect/>
                </a:stretch>
              </p:blipFill>
              <p:spPr bwMode="auto">
                <a:xfrm>
                  <a:off x="152400" y="15240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name="HTMLCheckbox9" r:id="rId9" imgW="1371600" imgH="304920"/>
        </mc:Choice>
        <mc:Fallback>
          <p:control name="HTMLCheckbox9" r:id="rId9" imgW="1371600" imgH="304920">
            <p:pic>
              <p:nvPicPr>
                <p:cNvPr id="14" name="HTMLCheckbox9">
                  <a:extLst>
                    <a:ext uri="{FF2B5EF4-FFF2-40B4-BE49-F238E27FC236}">
                      <a16:creationId xmlns:a16="http://schemas.microsoft.com/office/drawing/2014/main" id="{3913F0CC-A87E-ADF2-DBC4-36E67B00FFE3}"/>
                    </a:ext>
                  </a:extLst>
                </p:cNvPr>
                <p:cNvPicPr preferRelativeResize="0">
                  <a:picLocks noChangeArrowheads="1" noChangeShapeType="1"/>
                </p:cNvPicPr>
                <p:nvPr/>
              </p:nvPicPr>
              <p:blipFill>
                <a:blip r:embed="rId15"/>
                <a:srcRect/>
                <a:stretch>
                  <a:fillRect/>
                </a:stretch>
              </p:blipFill>
              <p:spPr bwMode="auto">
                <a:xfrm>
                  <a:off x="152400" y="15240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name="HTMLCheckbox10" r:id="rId10" imgW="1371600" imgH="304920"/>
        </mc:Choice>
        <mc:Fallback>
          <p:control name="HTMLCheckbox10" r:id="rId10" imgW="1371600" imgH="304920">
            <p:pic>
              <p:nvPicPr>
                <p:cNvPr id="15" name="HTMLCheckbox10">
                  <a:extLst>
                    <a:ext uri="{FF2B5EF4-FFF2-40B4-BE49-F238E27FC236}">
                      <a16:creationId xmlns:a16="http://schemas.microsoft.com/office/drawing/2014/main" id="{DF4F7DDC-AD44-0F96-B6C4-B51274C5CBAC}"/>
                    </a:ext>
                  </a:extLst>
                </p:cNvPr>
                <p:cNvPicPr preferRelativeResize="0">
                  <a:picLocks noChangeArrowheads="1" noChangeShapeType="1"/>
                </p:cNvPicPr>
                <p:nvPr/>
              </p:nvPicPr>
              <p:blipFill>
                <a:blip r:embed="rId15"/>
                <a:srcRect/>
                <a:stretch>
                  <a:fillRect/>
                </a:stretch>
              </p:blipFill>
              <p:spPr bwMode="auto">
                <a:xfrm>
                  <a:off x="152400" y="15240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name="HTMLCheckbox11" r:id="rId11" imgW="1371600" imgH="304920"/>
        </mc:Choice>
        <mc:Fallback>
          <p:control name="HTMLCheckbox11" r:id="rId11" imgW="1371600" imgH="304920">
            <p:pic>
              <p:nvPicPr>
                <p:cNvPr id="16" name="HTMLCheckbox11">
                  <a:extLst>
                    <a:ext uri="{FF2B5EF4-FFF2-40B4-BE49-F238E27FC236}">
                      <a16:creationId xmlns:a16="http://schemas.microsoft.com/office/drawing/2014/main" id="{576CD0D7-9636-7A8F-0A33-E999F3868C5A}"/>
                    </a:ext>
                  </a:extLst>
                </p:cNvPr>
                <p:cNvPicPr preferRelativeResize="0">
                  <a:picLocks noChangeArrowheads="1" noChangeShapeType="1"/>
                </p:cNvPicPr>
                <p:nvPr/>
              </p:nvPicPr>
              <p:blipFill>
                <a:blip r:embed="rId15"/>
                <a:srcRect/>
                <a:stretch>
                  <a:fillRect/>
                </a:stretch>
              </p:blipFill>
              <p:spPr bwMode="auto">
                <a:xfrm>
                  <a:off x="152400" y="15240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name="HTMLCheckbox12" r:id="rId12" imgW="1371600" imgH="304920"/>
        </mc:Choice>
        <mc:Fallback>
          <p:control name="HTMLCheckbox12" r:id="rId12" imgW="1371600" imgH="304920">
            <p:pic>
              <p:nvPicPr>
                <p:cNvPr id="17" name="HTMLCheckbox12">
                  <a:extLst>
                    <a:ext uri="{FF2B5EF4-FFF2-40B4-BE49-F238E27FC236}">
                      <a16:creationId xmlns:a16="http://schemas.microsoft.com/office/drawing/2014/main" id="{8CBF1C7A-F7D9-86BF-E791-594B9B1A5F3F}"/>
                    </a:ext>
                  </a:extLst>
                </p:cNvPr>
                <p:cNvPicPr preferRelativeResize="0">
                  <a:picLocks noChangeArrowheads="1" noChangeShapeType="1"/>
                </p:cNvPicPr>
                <p:nvPr/>
              </p:nvPicPr>
              <p:blipFill>
                <a:blip r:embed="rId15"/>
                <a:srcRect/>
                <a:stretch>
                  <a:fillRect/>
                </a:stretch>
              </p:blipFill>
              <p:spPr bwMode="auto">
                <a:xfrm>
                  <a:off x="152400" y="15240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name="HTMLCheckbox13" r:id="rId13" imgW="1371600" imgH="304920"/>
        </mc:Choice>
        <mc:Fallback>
          <p:control name="HTMLCheckbox13" r:id="rId13" imgW="1371600" imgH="304920">
            <p:pic>
              <p:nvPicPr>
                <p:cNvPr id="18" name="HTMLCheckbox13">
                  <a:extLst>
                    <a:ext uri="{FF2B5EF4-FFF2-40B4-BE49-F238E27FC236}">
                      <a16:creationId xmlns:a16="http://schemas.microsoft.com/office/drawing/2014/main" id="{A23978E1-6825-EB6F-F090-515986D2953B}"/>
                    </a:ext>
                  </a:extLst>
                </p:cNvPr>
                <p:cNvPicPr preferRelativeResize="0">
                  <a:picLocks noChangeArrowheads="1" noChangeShapeType="1"/>
                </p:cNvPicPr>
                <p:nvPr/>
              </p:nvPicPr>
              <p:blipFill>
                <a:blip r:embed="rId15"/>
                <a:srcRect/>
                <a:stretch>
                  <a:fillRect/>
                </a:stretch>
              </p:blipFill>
              <p:spPr bwMode="auto">
                <a:xfrm>
                  <a:off x="152400" y="15240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extLst>
      <p:ext uri="{BB962C8B-B14F-4D97-AF65-F5344CB8AC3E}">
        <p14:creationId xmlns:p14="http://schemas.microsoft.com/office/powerpoint/2010/main" val="17823241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a:extLst>
              <a:ext uri="{FF2B5EF4-FFF2-40B4-BE49-F238E27FC236}">
                <a16:creationId xmlns:a16="http://schemas.microsoft.com/office/drawing/2014/main" id="{754DA36C-D45A-5450-2F45-5109D41C91F2}"/>
              </a:ext>
            </a:extLst>
          </p:cNvPr>
          <p:cNvSpPr>
            <a:spLocks noGrp="1"/>
          </p:cNvSpPr>
          <p:nvPr>
            <p:ph type="ftr" sz="quarter" idx="11"/>
          </p:nvPr>
        </p:nvSpPr>
        <p:spPr/>
        <p:txBody>
          <a:bodyPr/>
          <a:lstStyle/>
          <a:p>
            <a:r>
              <a:rPr lang="fr-FR"/>
              <a:t>CDC and InvestEU - CONFIDENTIAL</a:t>
            </a:r>
            <a:endParaRPr lang="fr-FR" dirty="0"/>
          </a:p>
        </p:txBody>
      </p:sp>
      <p:sp>
        <p:nvSpPr>
          <p:cNvPr id="4" name="Espace réservé du numéro de diapositive 3">
            <a:extLst>
              <a:ext uri="{FF2B5EF4-FFF2-40B4-BE49-F238E27FC236}">
                <a16:creationId xmlns:a16="http://schemas.microsoft.com/office/drawing/2014/main" id="{997A7724-E9FE-5600-CDCD-DBE23C432641}"/>
              </a:ext>
            </a:extLst>
          </p:cNvPr>
          <p:cNvSpPr>
            <a:spLocks noGrp="1"/>
          </p:cNvSpPr>
          <p:nvPr>
            <p:ph type="sldNum" sz="quarter" idx="12"/>
          </p:nvPr>
        </p:nvSpPr>
        <p:spPr/>
        <p:txBody>
          <a:bodyPr/>
          <a:lstStyle/>
          <a:p>
            <a:fld id="{975A587B-5814-4D9B-9598-FE9CB954CB01}" type="slidenum">
              <a:rPr lang="fr-FR" smtClean="0"/>
              <a:t>8</a:t>
            </a:fld>
            <a:endParaRPr lang="fr-FR"/>
          </a:p>
        </p:txBody>
      </p:sp>
      <p:sp>
        <p:nvSpPr>
          <p:cNvPr id="5" name="Titre 4">
            <a:extLst>
              <a:ext uri="{FF2B5EF4-FFF2-40B4-BE49-F238E27FC236}">
                <a16:creationId xmlns:a16="http://schemas.microsoft.com/office/drawing/2014/main" id="{C9327D00-1BB6-FD7B-7260-9CF8AA99FB54}"/>
              </a:ext>
            </a:extLst>
          </p:cNvPr>
          <p:cNvSpPr>
            <a:spLocks noGrp="1"/>
          </p:cNvSpPr>
          <p:nvPr>
            <p:ph type="title"/>
          </p:nvPr>
        </p:nvSpPr>
        <p:spPr/>
        <p:txBody>
          <a:bodyPr/>
          <a:lstStyle/>
          <a:p>
            <a:r>
              <a:rPr lang="en-US" dirty="0"/>
              <a:t>Involvement through CDC participation in the ISG as observer – scoping interview</a:t>
            </a:r>
            <a:endParaRPr lang="fr-FR" dirty="0"/>
          </a:p>
        </p:txBody>
      </p:sp>
      <p:sp>
        <p:nvSpPr>
          <p:cNvPr id="6" name="Espace réservé du texte 5">
            <a:extLst>
              <a:ext uri="{FF2B5EF4-FFF2-40B4-BE49-F238E27FC236}">
                <a16:creationId xmlns:a16="http://schemas.microsoft.com/office/drawing/2014/main" id="{7684EAC8-D3AB-6F37-4563-50E87CE51111}"/>
              </a:ext>
            </a:extLst>
          </p:cNvPr>
          <p:cNvSpPr>
            <a:spLocks noGrp="1"/>
          </p:cNvSpPr>
          <p:nvPr>
            <p:ph type="body" sz="quarter" idx="14"/>
          </p:nvPr>
        </p:nvSpPr>
        <p:spPr>
          <a:xfrm>
            <a:off x="663951" y="1558323"/>
            <a:ext cx="10439143" cy="3960000"/>
          </a:xfrm>
        </p:spPr>
        <p:txBody>
          <a:bodyPr/>
          <a:lstStyle/>
          <a:p>
            <a:pPr marL="285750" indent="-285750" algn="l" rtl="0" fontAlgn="base">
              <a:buFont typeface="Wingdings" panose="05000000000000000000" pitchFamily="2" charset="2"/>
              <a:buChar char="Ø"/>
            </a:pPr>
            <a:r>
              <a:rPr lang="en-US" b="0" i="0" dirty="0">
                <a:solidFill>
                  <a:srgbClr val="000000"/>
                </a:solidFill>
                <a:effectLst/>
                <a:latin typeface="Arial" panose="020B0604020202020204" pitchFamily="34" charset="0"/>
              </a:rPr>
              <a:t>Making the evaluation relevant and useful – issues requiring deeper exploration and key focus areas for the evaluation </a:t>
            </a:r>
          </a:p>
          <a:p>
            <a:pPr marL="285750" indent="-285750" algn="l" rtl="0" fontAlgn="base">
              <a:buFont typeface="Wingdings" panose="05000000000000000000" pitchFamily="2" charset="2"/>
              <a:buChar char="Ø"/>
            </a:pPr>
            <a:r>
              <a:rPr lang="en-US" b="0" i="0" dirty="0">
                <a:solidFill>
                  <a:srgbClr val="000000"/>
                </a:solidFill>
                <a:effectLst/>
                <a:latin typeface="Arial" panose="020B0604020202020204" pitchFamily="34" charset="0"/>
              </a:rPr>
              <a:t>Alignment between their </a:t>
            </a:r>
            <a:r>
              <a:rPr lang="en-US" b="0" i="0" dirty="0" err="1">
                <a:solidFill>
                  <a:srgbClr val="000000"/>
                </a:solidFill>
                <a:effectLst/>
                <a:latin typeface="Arial" panose="020B0604020202020204" pitchFamily="34" charset="0"/>
              </a:rPr>
              <a:t>organisation's</a:t>
            </a:r>
            <a:r>
              <a:rPr lang="en-US" b="0" i="0" dirty="0">
                <a:solidFill>
                  <a:srgbClr val="000000"/>
                </a:solidFill>
                <a:effectLst/>
                <a:latin typeface="Arial" panose="020B0604020202020204" pitchFamily="34" charset="0"/>
              </a:rPr>
              <a:t> goals and the Invest EU objectives </a:t>
            </a:r>
          </a:p>
          <a:p>
            <a:pPr marL="285750" indent="-285750" algn="l" rtl="0" fontAlgn="base">
              <a:buFont typeface="Wingdings" panose="05000000000000000000" pitchFamily="2" charset="2"/>
              <a:buChar char="Ø"/>
            </a:pPr>
            <a:r>
              <a:rPr lang="en-US" b="0" i="0" dirty="0">
                <a:solidFill>
                  <a:srgbClr val="000000"/>
                </a:solidFill>
                <a:effectLst/>
                <a:latin typeface="Arial" panose="020B0604020202020204" pitchFamily="34" charset="0"/>
              </a:rPr>
              <a:t>Experience with the application and pillar assessment process </a:t>
            </a:r>
          </a:p>
          <a:p>
            <a:pPr marL="285750" indent="-285750" algn="l" rtl="0" fontAlgn="base">
              <a:buFont typeface="Wingdings" panose="05000000000000000000" pitchFamily="2" charset="2"/>
              <a:buChar char="Ø"/>
            </a:pPr>
            <a:r>
              <a:rPr lang="en-US" b="0" i="0" dirty="0">
                <a:solidFill>
                  <a:srgbClr val="000000"/>
                </a:solidFill>
                <a:effectLst/>
                <a:latin typeface="Arial" panose="020B0604020202020204" pitchFamily="34" charset="0"/>
              </a:rPr>
              <a:t>Current state of activities being implemented by the partners </a:t>
            </a:r>
          </a:p>
          <a:p>
            <a:pPr marL="285750" indent="-285750" algn="l" rtl="0" fontAlgn="base">
              <a:buFont typeface="Wingdings" panose="05000000000000000000" pitchFamily="2" charset="2"/>
              <a:buChar char="Ø"/>
            </a:pPr>
            <a:r>
              <a:rPr lang="en-US" b="0" i="0" dirty="0">
                <a:solidFill>
                  <a:srgbClr val="000000"/>
                </a:solidFill>
                <a:effectLst/>
                <a:latin typeface="Arial" panose="020B0604020202020204" pitchFamily="34" charset="0"/>
              </a:rPr>
              <a:t>Challenges faced during the </a:t>
            </a:r>
            <a:r>
              <a:rPr lang="en-US" b="0" i="0" dirty="0" err="1">
                <a:solidFill>
                  <a:srgbClr val="000000"/>
                </a:solidFill>
                <a:effectLst/>
                <a:latin typeface="Arial" panose="020B0604020202020204" pitchFamily="34" charset="0"/>
              </a:rPr>
              <a:t>programme's</a:t>
            </a:r>
            <a:r>
              <a:rPr lang="en-US" b="0" i="0" dirty="0">
                <a:solidFill>
                  <a:srgbClr val="000000"/>
                </a:solidFill>
                <a:effectLst/>
                <a:latin typeface="Arial" panose="020B0604020202020204" pitchFamily="34" charset="0"/>
              </a:rPr>
              <a:t> delayed start and start-up phase </a:t>
            </a:r>
          </a:p>
          <a:p>
            <a:pPr marL="285750" indent="-285750" algn="l" rtl="0" fontAlgn="base">
              <a:buFont typeface="Wingdings" panose="05000000000000000000" pitchFamily="2" charset="2"/>
              <a:buChar char="Ø"/>
            </a:pPr>
            <a:r>
              <a:rPr lang="en-US" b="0" i="0" dirty="0">
                <a:solidFill>
                  <a:srgbClr val="000000"/>
                </a:solidFill>
                <a:effectLst/>
                <a:latin typeface="Arial" panose="020B0604020202020204" pitchFamily="34" charset="0"/>
              </a:rPr>
              <a:t>Reflections on the  design and governance of the </a:t>
            </a:r>
            <a:r>
              <a:rPr lang="en-US" b="0" i="0" dirty="0" err="1">
                <a:solidFill>
                  <a:srgbClr val="000000"/>
                </a:solidFill>
                <a:effectLst/>
                <a:latin typeface="Arial" panose="020B0604020202020204" pitchFamily="34" charset="0"/>
              </a:rPr>
              <a:t>programme</a:t>
            </a:r>
            <a:r>
              <a:rPr lang="en-US" b="0" i="0" dirty="0">
                <a:solidFill>
                  <a:srgbClr val="000000"/>
                </a:solidFill>
                <a:effectLst/>
                <a:latin typeface="Arial" panose="020B0604020202020204" pitchFamily="34" charset="0"/>
              </a:rPr>
              <a:t> – whether </a:t>
            </a:r>
            <a:r>
              <a:rPr lang="en-US" b="0" i="0" dirty="0" err="1">
                <a:solidFill>
                  <a:srgbClr val="000000"/>
                </a:solidFill>
                <a:effectLst/>
                <a:latin typeface="Arial" panose="020B0604020202020204" pitchFamily="34" charset="0"/>
              </a:rPr>
              <a:t>programme</a:t>
            </a:r>
            <a:r>
              <a:rPr lang="en-US" b="0" i="0" dirty="0">
                <a:solidFill>
                  <a:srgbClr val="000000"/>
                </a:solidFill>
                <a:effectLst/>
                <a:latin typeface="Arial" panose="020B0604020202020204" pitchFamily="34" charset="0"/>
              </a:rPr>
              <a:t> complexity (4 policy windows, different Investment Committee configurations, thematic versus general products, sustainability proofing requirements etc.) is hampering </a:t>
            </a:r>
            <a:r>
              <a:rPr lang="en-US" b="0" i="0" dirty="0" err="1">
                <a:solidFill>
                  <a:srgbClr val="000000"/>
                </a:solidFill>
                <a:effectLst/>
                <a:latin typeface="Arial" panose="020B0604020202020204" pitchFamily="34" charset="0"/>
              </a:rPr>
              <a:t>programme</a:t>
            </a:r>
            <a:r>
              <a:rPr lang="en-US" b="0" i="0" dirty="0">
                <a:solidFill>
                  <a:srgbClr val="000000"/>
                </a:solidFill>
                <a:effectLst/>
                <a:latin typeface="Arial" panose="020B0604020202020204" pitchFamily="34" charset="0"/>
              </a:rPr>
              <a:t> delivery </a:t>
            </a:r>
          </a:p>
          <a:p>
            <a:pPr marL="285750" indent="-285750" algn="l" rtl="0" fontAlgn="base">
              <a:buFont typeface="Wingdings" panose="05000000000000000000" pitchFamily="2" charset="2"/>
              <a:buChar char="Ø"/>
            </a:pPr>
            <a:r>
              <a:rPr lang="en-US" b="0" i="0" dirty="0">
                <a:solidFill>
                  <a:srgbClr val="000000"/>
                </a:solidFill>
                <a:effectLst/>
                <a:latin typeface="Arial" panose="020B0604020202020204" pitchFamily="34" charset="0"/>
              </a:rPr>
              <a:t>Feedback on specific design aspects e.g. risk sharing arrangements </a:t>
            </a:r>
          </a:p>
          <a:p>
            <a:pPr marL="285750" indent="-285750" algn="l" rtl="0" fontAlgn="base">
              <a:buFont typeface="Wingdings" panose="05000000000000000000" pitchFamily="2" charset="2"/>
              <a:buChar char="Ø"/>
            </a:pPr>
            <a:r>
              <a:rPr lang="en-US" b="0" i="0" dirty="0">
                <a:solidFill>
                  <a:srgbClr val="000000"/>
                </a:solidFill>
                <a:effectLst/>
                <a:latin typeface="Arial" panose="020B0604020202020204" pitchFamily="34" charset="0"/>
              </a:rPr>
              <a:t>Challenges in meeting different requirements of the </a:t>
            </a:r>
            <a:r>
              <a:rPr lang="en-US" b="0" i="0" dirty="0" err="1">
                <a:solidFill>
                  <a:srgbClr val="000000"/>
                </a:solidFill>
                <a:effectLst/>
                <a:latin typeface="Arial" panose="020B0604020202020204" pitchFamily="34" charset="0"/>
              </a:rPr>
              <a:t>programme</a:t>
            </a:r>
            <a:r>
              <a:rPr lang="en-US" b="0" i="0" dirty="0">
                <a:solidFill>
                  <a:srgbClr val="000000"/>
                </a:solidFill>
                <a:effectLst/>
                <a:latin typeface="Arial" panose="020B0604020202020204" pitchFamily="34" charset="0"/>
              </a:rPr>
              <a:t>:  climate objective, NGEU deadlines , sustainability proofing, reporting requirements etc. </a:t>
            </a:r>
          </a:p>
          <a:p>
            <a:pPr marL="285750" indent="-285750" algn="l" rtl="0" fontAlgn="base">
              <a:buFont typeface="Wingdings" panose="05000000000000000000" pitchFamily="2" charset="2"/>
              <a:buChar char="Ø"/>
            </a:pPr>
            <a:r>
              <a:rPr lang="en-US" b="0" i="0" dirty="0">
                <a:solidFill>
                  <a:srgbClr val="000000"/>
                </a:solidFill>
                <a:effectLst/>
                <a:latin typeface="Arial" panose="020B0604020202020204" pitchFamily="34" charset="0"/>
              </a:rPr>
              <a:t>Suggestions for optimizing </a:t>
            </a:r>
            <a:r>
              <a:rPr lang="en-US" b="0" i="0" dirty="0" err="1">
                <a:solidFill>
                  <a:srgbClr val="000000"/>
                </a:solidFill>
                <a:effectLst/>
                <a:latin typeface="Arial" panose="020B0604020202020204" pitchFamily="34" charset="0"/>
              </a:rPr>
              <a:t>programme</a:t>
            </a:r>
            <a:r>
              <a:rPr lang="en-US" b="0" i="0" dirty="0">
                <a:solidFill>
                  <a:srgbClr val="000000"/>
                </a:solidFill>
                <a:effectLst/>
                <a:latin typeface="Arial" panose="020B0604020202020204" pitchFamily="34" charset="0"/>
              </a:rPr>
              <a:t> design and delivery based on their experience </a:t>
            </a:r>
          </a:p>
          <a:p>
            <a:pPr marL="285750" indent="-285750" algn="l" rtl="0" fontAlgn="base">
              <a:buFont typeface="Wingdings" panose="05000000000000000000" pitchFamily="2" charset="2"/>
              <a:buChar char="Ø"/>
            </a:pPr>
            <a:r>
              <a:rPr lang="en-US" b="0" i="0" dirty="0">
                <a:solidFill>
                  <a:srgbClr val="000000"/>
                </a:solidFill>
                <a:effectLst/>
                <a:latin typeface="Arial" panose="020B0604020202020204" pitchFamily="34" charset="0"/>
              </a:rPr>
              <a:t>Access to data on costs associated with implementing the </a:t>
            </a:r>
            <a:r>
              <a:rPr lang="en-US" b="0" i="0" dirty="0" err="1">
                <a:solidFill>
                  <a:srgbClr val="000000"/>
                </a:solidFill>
                <a:effectLst/>
                <a:latin typeface="Arial" panose="020B0604020202020204" pitchFamily="34" charset="0"/>
              </a:rPr>
              <a:t>programme</a:t>
            </a:r>
            <a:r>
              <a:rPr lang="en-US" b="0" i="0" dirty="0">
                <a:solidFill>
                  <a:srgbClr val="000000"/>
                </a:solidFill>
                <a:effectLst/>
                <a:latin typeface="Arial" panose="020B0604020202020204" pitchFamily="34" charset="0"/>
              </a:rPr>
              <a:t> </a:t>
            </a:r>
          </a:p>
          <a:p>
            <a:endParaRPr lang="fr-FR" dirty="0"/>
          </a:p>
        </p:txBody>
      </p:sp>
    </p:spTree>
    <p:extLst>
      <p:ext uri="{BB962C8B-B14F-4D97-AF65-F5344CB8AC3E}">
        <p14:creationId xmlns:p14="http://schemas.microsoft.com/office/powerpoint/2010/main" val="29068741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2F162884-6374-473F-8383-43F7F1317490}"/>
              </a:ext>
            </a:extLst>
          </p:cNvPr>
          <p:cNvSpPr>
            <a:spLocks noGrp="1"/>
          </p:cNvSpPr>
          <p:nvPr>
            <p:ph type="title"/>
          </p:nvPr>
        </p:nvSpPr>
        <p:spPr/>
        <p:txBody>
          <a:bodyPr/>
          <a:lstStyle/>
          <a:p>
            <a:r>
              <a:rPr lang="fr-FR" dirty="0"/>
              <a:t>caissedesdepots.fr</a:t>
            </a:r>
          </a:p>
        </p:txBody>
      </p:sp>
    </p:spTree>
    <p:extLst>
      <p:ext uri="{BB962C8B-B14F-4D97-AF65-F5344CB8AC3E}">
        <p14:creationId xmlns:p14="http://schemas.microsoft.com/office/powerpoint/2010/main" val="2658079925"/>
      </p:ext>
    </p:extLst>
  </p:cSld>
  <p:clrMapOvr>
    <a:masterClrMapping/>
  </p:clrMapOvr>
</p:sld>
</file>

<file path=ppt/theme/theme1.xml><?xml version="1.0" encoding="utf-8"?>
<a:theme xmlns:a="http://schemas.openxmlformats.org/drawingml/2006/main" name="Caisse des Dépôts">
  <a:themeElements>
    <a:clrScheme name="Caisse des Dépôts">
      <a:dk1>
        <a:srgbClr val="F01E1E"/>
      </a:dk1>
      <a:lt1>
        <a:srgbClr val="FFFFFF"/>
      </a:lt1>
      <a:dk2>
        <a:srgbClr val="000000"/>
      </a:dk2>
      <a:lt2>
        <a:srgbClr val="FFFFFF"/>
      </a:lt2>
      <a:accent1>
        <a:srgbClr val="82D2FA"/>
      </a:accent1>
      <a:accent2>
        <a:srgbClr val="73C8AA"/>
      </a:accent2>
      <a:accent3>
        <a:srgbClr val="00AFAA"/>
      </a:accent3>
      <a:accent4>
        <a:srgbClr val="00AAFA"/>
      </a:accent4>
      <a:accent5>
        <a:srgbClr val="E60087"/>
      </a:accent5>
      <a:accent6>
        <a:srgbClr val="E6505A"/>
      </a:accent6>
      <a:hlink>
        <a:srgbClr val="8C2896"/>
      </a:hlink>
      <a:folHlink>
        <a:srgbClr val="1E46A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noFill/>
        <a:ln>
          <a:solidFill>
            <a:schemeClr val="tx1"/>
          </a:solidFill>
        </a:ln>
      </a:spPr>
      <a:bodyPr vert="horz" wrap="square" lIns="91440" tIns="45720" rIns="91440" bIns="45720" numCol="1" anchor="t" anchorCtr="0" compatLnSpc="1">
        <a:prstTxWarp prst="textNoShape">
          <a:avLst/>
        </a:prstTxWarp>
      </a:bodyPr>
      <a:lstStyle>
        <a:defPPr algn="l">
          <a:defRPr/>
        </a:defPPr>
      </a:lstStyle>
    </a:spDef>
  </a:objectDefaults>
  <a:extraClrSchemeLst/>
  <a:extLst>
    <a:ext uri="{05A4C25C-085E-4340-85A3-A5531E510DB2}">
      <thm15:themeFamily xmlns:thm15="http://schemas.microsoft.com/office/thememl/2012/main" name="modele allégés.potx" id="{D93E331C-177C-462C-B558-DBBD428DB13E}" vid="{02B27C46-C245-4FE3-B3B3-0AAEA2F07E97}"/>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02 !!!</Template>
  <TotalTime>4027</TotalTime>
  <Words>735</Words>
  <Application>Microsoft Office PowerPoint</Application>
  <PresentationFormat>Grand écran</PresentationFormat>
  <Paragraphs>102</Paragraphs>
  <Slides>9</Slides>
  <Notes>1</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9</vt:i4>
      </vt:variant>
    </vt:vector>
  </HeadingPairs>
  <TitlesOfParts>
    <vt:vector size="17" baseType="lpstr">
      <vt:lpstr>Arial</vt:lpstr>
      <vt:lpstr>Calibri</vt:lpstr>
      <vt:lpstr>DM Sans</vt:lpstr>
      <vt:lpstr>DM Sans Bold</vt:lpstr>
      <vt:lpstr>Segoe UI</vt:lpstr>
      <vt:lpstr>Symbol</vt:lpstr>
      <vt:lpstr>Wingdings</vt:lpstr>
      <vt:lpstr>Caisse des Dépôts</vt:lpstr>
      <vt:lpstr>InvestEU interim evaluation</vt:lpstr>
      <vt:lpstr>Invest EU interim evaluation</vt:lpstr>
      <vt:lpstr>Inter-service steering group</vt:lpstr>
      <vt:lpstr>Key milestones</vt:lpstr>
      <vt:lpstr>Implementing partners involvement</vt:lpstr>
      <vt:lpstr>Next steps</vt:lpstr>
      <vt:lpstr>Involvement through CDC participation in the ISG as observer</vt:lpstr>
      <vt:lpstr>Involvement through CDC participation in the ISG as observer – scoping interview</vt:lpstr>
      <vt:lpstr>caissedesdepots.fr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 de la présentation sur deux lignes [Arial bold 35 pt]</dc:title>
  <dc:creator>Ozer, Laura</dc:creator>
  <cp:lastModifiedBy>Barbier, Sophie</cp:lastModifiedBy>
  <cp:revision>110</cp:revision>
  <cp:lastPrinted>2023-10-23T10:10:13Z</cp:lastPrinted>
  <dcterms:created xsi:type="dcterms:W3CDTF">2019-09-20T08:37:07Z</dcterms:created>
  <dcterms:modified xsi:type="dcterms:W3CDTF">2023-10-23T12:56:58Z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26b0da4-3db3-477f-aae7-ffa237cfc891_Enabled">
    <vt:lpwstr>True</vt:lpwstr>
  </property>
  <property fmtid="{D5CDD505-2E9C-101B-9397-08002B2CF9AE}" pid="3" name="MSIP_Label_526b0da4-3db3-477f-aae7-ffa237cfc891_SiteId">
    <vt:lpwstr>6eab6365-8194-49c6-a4d0-e2d1a0fbeb74</vt:lpwstr>
  </property>
  <property fmtid="{D5CDD505-2E9C-101B-9397-08002B2CF9AE}" pid="4" name="MSIP_Label_526b0da4-3db3-477f-aae7-ffa237cfc891_Owner">
    <vt:lpwstr>Gabriel.Doux@caissedesdepots.fr</vt:lpwstr>
  </property>
  <property fmtid="{D5CDD505-2E9C-101B-9397-08002B2CF9AE}" pid="5" name="MSIP_Label_526b0da4-3db3-477f-aae7-ffa237cfc891_SetDate">
    <vt:lpwstr>2019-02-04T12:49:26.8705826Z</vt:lpwstr>
  </property>
  <property fmtid="{D5CDD505-2E9C-101B-9397-08002B2CF9AE}" pid="6" name="MSIP_Label_526b0da4-3db3-477f-aae7-ffa237cfc891_Name">
    <vt:lpwstr>CDC-Interne</vt:lpwstr>
  </property>
  <property fmtid="{D5CDD505-2E9C-101B-9397-08002B2CF9AE}" pid="7" name="MSIP_Label_526b0da4-3db3-477f-aae7-ffa237cfc891_Application">
    <vt:lpwstr>Microsoft Azure Information Protection</vt:lpwstr>
  </property>
  <property fmtid="{D5CDD505-2E9C-101B-9397-08002B2CF9AE}" pid="8" name="MSIP_Label_526b0da4-3db3-477f-aae7-ffa237cfc891_Extended_MSFT_Method">
    <vt:lpwstr>Automatic</vt:lpwstr>
  </property>
  <property fmtid="{D5CDD505-2E9C-101B-9397-08002B2CF9AE}" pid="9" name="MSIP_Label_1387ec98-8aff-418c-9455-dc857e1ea7dc_Enabled">
    <vt:lpwstr>True</vt:lpwstr>
  </property>
  <property fmtid="{D5CDD505-2E9C-101B-9397-08002B2CF9AE}" pid="10" name="MSIP_Label_1387ec98-8aff-418c-9455-dc857e1ea7dc_SiteId">
    <vt:lpwstr>6eab6365-8194-49c6-a4d0-e2d1a0fbeb74</vt:lpwstr>
  </property>
  <property fmtid="{D5CDD505-2E9C-101B-9397-08002B2CF9AE}" pid="11" name="MSIP_Label_1387ec98-8aff-418c-9455-dc857e1ea7dc_Owner">
    <vt:lpwstr>Gabriel.Doux@caissedesdepots.fr</vt:lpwstr>
  </property>
  <property fmtid="{D5CDD505-2E9C-101B-9397-08002B2CF9AE}" pid="12" name="MSIP_Label_1387ec98-8aff-418c-9455-dc857e1ea7dc_SetDate">
    <vt:lpwstr>2019-02-04T12:49:26.8705826Z</vt:lpwstr>
  </property>
  <property fmtid="{D5CDD505-2E9C-101B-9397-08002B2CF9AE}" pid="13" name="MSIP_Label_1387ec98-8aff-418c-9455-dc857e1ea7dc_Name">
    <vt:lpwstr>Avec marquage</vt:lpwstr>
  </property>
  <property fmtid="{D5CDD505-2E9C-101B-9397-08002B2CF9AE}" pid="14" name="MSIP_Label_1387ec98-8aff-418c-9455-dc857e1ea7dc_Application">
    <vt:lpwstr>Microsoft Azure Information Protection</vt:lpwstr>
  </property>
  <property fmtid="{D5CDD505-2E9C-101B-9397-08002B2CF9AE}" pid="15" name="MSIP_Label_1387ec98-8aff-418c-9455-dc857e1ea7dc_Parent">
    <vt:lpwstr>526b0da4-3db3-477f-aae7-ffa237cfc891</vt:lpwstr>
  </property>
  <property fmtid="{D5CDD505-2E9C-101B-9397-08002B2CF9AE}" pid="16" name="MSIP_Label_1387ec98-8aff-418c-9455-dc857e1ea7dc_Extended_MSFT_Method">
    <vt:lpwstr>Automatic</vt:lpwstr>
  </property>
  <property fmtid="{D5CDD505-2E9C-101B-9397-08002B2CF9AE}" pid="17" name="Sensitivity">
    <vt:lpwstr>CDC-Interne Avec marquage</vt:lpwstr>
  </property>
</Properties>
</file>